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60" r:id="rId4"/>
    <p:sldId id="257" r:id="rId5"/>
    <p:sldId id="262" r:id="rId6"/>
    <p:sldId id="261" r:id="rId7"/>
    <p:sldId id="258" r:id="rId8"/>
    <p:sldId id="265" r:id="rId9"/>
    <p:sldId id="266" r:id="rId10"/>
    <p:sldId id="268" r:id="rId11"/>
    <p:sldId id="274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68C5"/>
    <a:srgbClr val="D735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59FC3-7D79-4B60-A9A3-832AD93AB313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C0989-A1B1-4566-AD99-5FCC1EDFD0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ircle/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1.wav"/><Relationship Id="rId7" Type="http://schemas.openxmlformats.org/officeDocument/2006/relationships/image" Target="../media/image3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0;&#1089;&#1102;&#1096;&#1072;\Music\&#1088;&#1086;&#1078;&#1076;&#1077;&#1089;&#1090;&#1074;&#1077;&#1085;&#1089;&#1082;&#1080;&#1077;%20&#1082;&#1086;&#1083;&#1086;&#1082;&#1086;&#1083;&#1100;&#1095;&#1080;&#1082;&#1080;.mp3" TargetMode="External"/><Relationship Id="rId6" Type="http://schemas.openxmlformats.org/officeDocument/2006/relationships/image" Target="../media/image2.jpeg"/><Relationship Id="rId5" Type="http://schemas.openxmlformats.org/officeDocument/2006/relationships/hyperlink" Target="&#1087;&#1077;&#1088;&#1096;&#1080;&#1081;%20&#1082;&#1083;&#1072;&#1089;/&#1087;&#1083;&#1102;&#1089;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1.wav"/><Relationship Id="rId7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6" Type="http://schemas.openxmlformats.org/officeDocument/2006/relationships/image" Target="../media/image53.png"/><Relationship Id="rId5" Type="http://schemas.openxmlformats.org/officeDocument/2006/relationships/image" Target="../media/image21.jpeg"/><Relationship Id="rId4" Type="http://schemas.openxmlformats.org/officeDocument/2006/relationships/image" Target="../media/image52.png"/><Relationship Id="rId9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audio" Target="../media/audio1.wav"/><Relationship Id="rId7" Type="http://schemas.openxmlformats.org/officeDocument/2006/relationships/image" Target="../media/image59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6" Type="http://schemas.openxmlformats.org/officeDocument/2006/relationships/image" Target="../media/image58.jpeg"/><Relationship Id="rId5" Type="http://schemas.openxmlformats.org/officeDocument/2006/relationships/image" Target="../media/image21.jpeg"/><Relationship Id="rId4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21.jpeg"/><Relationship Id="rId7" Type="http://schemas.openxmlformats.org/officeDocument/2006/relationships/image" Target="../media/image6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gif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2" Type="http://schemas.openxmlformats.org/officeDocument/2006/relationships/audio" Target="file:///C:\Users\&#1050;&#1089;&#1102;&#1096;&#1072;\Music\&#1096;&#1072;&#1075;&#1080;%20&#1085;&#1072;%20&#1089;&#1085;&#1077;&#1075;&#1091;.mp3" TargetMode="External"/><Relationship Id="rId1" Type="http://schemas.openxmlformats.org/officeDocument/2006/relationships/audio" Target="../media/audio2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audio" Target="../media/audio1.wav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jpeg"/><Relationship Id="rId12" Type="http://schemas.openxmlformats.org/officeDocument/2006/relationships/image" Target="../media/image14.png"/><Relationship Id="rId2" Type="http://schemas.openxmlformats.org/officeDocument/2006/relationships/audio" Target="../media/audio4.wav"/><Relationship Id="rId1" Type="http://schemas.openxmlformats.org/officeDocument/2006/relationships/audio" Target="../media/audio3.wav"/><Relationship Id="rId6" Type="http://schemas.openxmlformats.org/officeDocument/2006/relationships/image" Target="../media/image6.png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openxmlformats.org/officeDocument/2006/relationships/image" Target="../media/image10.png"/><Relationship Id="rId4" Type="http://schemas.openxmlformats.org/officeDocument/2006/relationships/audio" Target="../media/audio1.wav"/><Relationship Id="rId9" Type="http://schemas.openxmlformats.org/officeDocument/2006/relationships/image" Target="../media/image9.gif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file:///C:\Users\&#1050;&#1089;&#1102;&#1096;&#1072;\Music\&#1074;&#1086;&#1081;%20&#1074;&#1086;&#1083;&#1082;&#1072;.mp3" TargetMode="External"/><Relationship Id="rId1" Type="http://schemas.openxmlformats.org/officeDocument/2006/relationships/audio" Target="../media/audio5.wav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6.png"/><Relationship Id="rId10" Type="http://schemas.openxmlformats.org/officeDocument/2006/relationships/image" Target="../media/image19.png"/><Relationship Id="rId4" Type="http://schemas.openxmlformats.org/officeDocument/2006/relationships/audio" Target="../media/audio1.wav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audio" Target="../media/audio1.wav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png"/><Relationship Id="rId1" Type="http://schemas.openxmlformats.org/officeDocument/2006/relationships/audio" Target="../media/audio6.wav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6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9.png"/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0;&#1089;&#1102;&#1096;&#1072;\Music\&#1105;&#1083;&#1086;&#1095;&#1082;&#1072;%20&#1079;&#1072;&#1078;&#1075;&#1083;&#1072;&#1089;&#1100;.mp3" TargetMode="External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5" Type="http://schemas.openxmlformats.org/officeDocument/2006/relationships/image" Target="../media/image33.jpe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openxmlformats.org/officeDocument/2006/relationships/image" Target="../media/image10.png"/><Relationship Id="rId14" Type="http://schemas.openxmlformats.org/officeDocument/2006/relationships/image" Target="../media/image4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hyperlink" Target="&#1047;&#1080;&#1084;&#1085;&#1103;&#1103;%20&#1092;&#1080;&#1079;&#1084;&#1080;&#1085;&#1091;&#1090;&#1082;&#1072;.mp4" TargetMode="External"/><Relationship Id="rId5" Type="http://schemas.openxmlformats.org/officeDocument/2006/relationships/image" Target="../media/image4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file:///C:\Users\&#1050;&#1089;&#1102;&#1096;&#1072;\Music\Rimskij_Korsakov_Belka_vmusice.net.mp3" TargetMode="External"/><Relationship Id="rId7" Type="http://schemas.openxmlformats.org/officeDocument/2006/relationships/image" Target="../media/image45.png"/><Relationship Id="rId12" Type="http://schemas.openxmlformats.org/officeDocument/2006/relationships/image" Target="../media/image10.png"/><Relationship Id="rId2" Type="http://schemas.openxmlformats.org/officeDocument/2006/relationships/audio" Target="../media/audio9.wav"/><Relationship Id="rId1" Type="http://schemas.openxmlformats.org/officeDocument/2006/relationships/audio" Target="../media/audio8.wav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audio" Target="../media/audio1.wav"/><Relationship Id="rId10" Type="http://schemas.openxmlformats.org/officeDocument/2006/relationships/image" Target="../media/image4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gif"/><Relationship Id="rId3" Type="http://schemas.openxmlformats.org/officeDocument/2006/relationships/audio" Target="../media/audio1.wav"/><Relationship Id="rId7" Type="http://schemas.openxmlformats.org/officeDocument/2006/relationships/image" Target="../media/image50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6" Type="http://schemas.openxmlformats.org/officeDocument/2006/relationships/image" Target="../media/image49.png"/><Relationship Id="rId5" Type="http://schemas.openxmlformats.org/officeDocument/2006/relationships/image" Target="../media/image21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ождественские колокольчи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38" name="Picture 14" descr="New Year and winter backgrounds 2 Новогодние и зимние фоны 2 &quot; PixelBrush - Портал о дизайне. Скачать фото, картинки, обои, рису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8" name="Picture 4" descr="Новогодние разделители Заметки писаки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00" y="928670"/>
            <a:ext cx="7143800" cy="92869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2071678"/>
            <a:ext cx="802553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 тепер не просто діти – </a:t>
            </a:r>
          </a:p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 тепер вже школярі!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Рисунок 11" descr="0_8cee7_f944087f_S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7422" y="3571876"/>
            <a:ext cx="5037570" cy="2680746"/>
          </a:xfrm>
          <a:prstGeom prst="rect">
            <a:avLst/>
          </a:prstGeom>
        </p:spPr>
      </p:pic>
    </p:spTree>
  </p:cSld>
  <p:clrMapOvr>
    <a:masterClrMapping/>
  </p:clrMapOvr>
  <p:transition spd="slow">
    <p:circl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2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Содержимое 5" descr="0_a191f_a3b4f609_orig.png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5181085" y="0"/>
            <a:ext cx="3962915" cy="2972186"/>
          </a:xfrm>
        </p:spPr>
      </p:pic>
      <p:pic>
        <p:nvPicPr>
          <p:cNvPr id="5" name="Рисунок 4" descr="0_ea39f_76730a1e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2844" y="214290"/>
            <a:ext cx="2900774" cy="2856744"/>
          </a:xfrm>
          <a:prstGeom prst="rect">
            <a:avLst/>
          </a:prstGeom>
        </p:spPr>
      </p:pic>
      <p:pic>
        <p:nvPicPr>
          <p:cNvPr id="7" name="Рисунок 6" descr="0_506f9_c8eac429_XX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00232" y="2214554"/>
            <a:ext cx="1249707" cy="1357298"/>
          </a:xfrm>
          <a:prstGeom prst="rect">
            <a:avLst/>
          </a:prstGeom>
        </p:spPr>
      </p:pic>
      <p:pic>
        <p:nvPicPr>
          <p:cNvPr id="8" name="Рисунок 7" descr="0_506f9_c8eac429_XXXL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0" y="2643182"/>
            <a:ext cx="1192701" cy="1295384"/>
          </a:xfrm>
          <a:prstGeom prst="rect">
            <a:avLst/>
          </a:prstGeom>
        </p:spPr>
      </p:pic>
      <p:pic>
        <p:nvPicPr>
          <p:cNvPr id="9" name="Рисунок 8" descr="0_506f9_c8eac429_XX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14414" y="3000372"/>
            <a:ext cx="1249707" cy="1357298"/>
          </a:xfrm>
          <a:prstGeom prst="rect">
            <a:avLst/>
          </a:prstGeom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14678" y="2500306"/>
            <a:ext cx="528641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маленьких білченят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кубельці спали.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ще двоє білченят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гіллі стрибали.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Всіх тих діток полічіть,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Мамі-білці поможіть. 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357422" y="3500438"/>
            <a:ext cx="64294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дорозі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зайчик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біг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Ніс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яблук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пиріг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впало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покотилось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яблук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залишилось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71802" y="2928934"/>
            <a:ext cx="664373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грибочки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білка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швидко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Понесла в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своє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дупло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в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дублі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раніше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неї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грибочк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тепер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скажіть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нам</a:t>
            </a:r>
          </a:p>
          <a:p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грибочків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там?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14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2529" grpId="0"/>
      <p:bldP spid="22529" grpId="1"/>
      <p:bldP spid="13" grpId="0"/>
      <p:bldP spid="13" grpId="1"/>
      <p:bldP spid="14" grpId="0"/>
      <p:bldP spid="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4" name="Содержимое 3" descr="2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E8230A-08E6-464A-AAB9-ADBA0D979FE6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285788" y="142852"/>
            <a:ext cx="78582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+mj-lt"/>
                <a:ea typeface="+mj-ea"/>
                <a:cs typeface="+mj-cs"/>
              </a:rPr>
              <a:t>Гра </a:t>
            </a:r>
            <a:r>
              <a:rPr lang="uk-UA" sz="4400" b="1" dirty="0" err="1" smtClean="0">
                <a:latin typeface="+mj-lt"/>
                <a:ea typeface="+mj-ea"/>
                <a:cs typeface="+mj-cs"/>
              </a:rPr>
              <a:t>“Новорічний</a:t>
            </a:r>
            <a:r>
              <a:rPr lang="uk-UA" sz="4400" b="1" dirty="0" smtClean="0">
                <a:latin typeface="+mj-lt"/>
                <a:ea typeface="+mj-ea"/>
                <a:cs typeface="+mj-cs"/>
              </a:rPr>
              <a:t> </a:t>
            </a:r>
            <a:r>
              <a:rPr lang="uk-UA" sz="4400" b="1" dirty="0" err="1" smtClean="0">
                <a:latin typeface="+mj-lt"/>
                <a:ea typeface="+mj-ea"/>
                <a:cs typeface="+mj-cs"/>
              </a:rPr>
              <a:t>баскетбол”</a:t>
            </a:r>
            <a:endParaRPr lang="ru-RU" sz="44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10242" name="Picture 2" descr="http://www.gabitusport.ru/images/basketball/basketball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285992"/>
            <a:ext cx="2071702" cy="2113981"/>
          </a:xfrm>
          <a:prstGeom prst="rect">
            <a:avLst/>
          </a:prstGeom>
          <a:noFill/>
        </p:spPr>
      </p:pic>
      <p:pic>
        <p:nvPicPr>
          <p:cNvPr id="6" name="Picture 2" descr="http://www.gabitusport.ru/images/basketball/basketball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2285992"/>
            <a:ext cx="2071702" cy="2113981"/>
          </a:xfrm>
          <a:prstGeom prst="rect">
            <a:avLst/>
          </a:prstGeom>
          <a:noFill/>
        </p:spPr>
      </p:pic>
      <p:pic>
        <p:nvPicPr>
          <p:cNvPr id="7" name="Picture 2" descr="http://www.gabitusport.ru/images/basketball/basketball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6643702" y="2285992"/>
            <a:ext cx="2071702" cy="2113981"/>
          </a:xfrm>
          <a:prstGeom prst="rect">
            <a:avLst/>
          </a:prstGeom>
          <a:noFill/>
        </p:spPr>
      </p:pic>
      <p:sp>
        <p:nvSpPr>
          <p:cNvPr id="9" name="Круглая лента лицом вверх 8"/>
          <p:cNvSpPr/>
          <p:nvPr/>
        </p:nvSpPr>
        <p:spPr>
          <a:xfrm>
            <a:off x="714348" y="1643050"/>
            <a:ext cx="1285884" cy="642942"/>
          </a:xfrm>
          <a:prstGeom prst="ellipseRibbon2">
            <a:avLst/>
          </a:prstGeom>
          <a:solidFill>
            <a:srgbClr val="AC75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 Black" pitchFamily="34" charset="0"/>
              </a:rPr>
              <a:t>9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0" name="Круглая лента лицом вверх 9"/>
          <p:cNvSpPr/>
          <p:nvPr/>
        </p:nvSpPr>
        <p:spPr>
          <a:xfrm>
            <a:off x="6929454" y="1643050"/>
            <a:ext cx="1285884" cy="642942"/>
          </a:xfrm>
          <a:prstGeom prst="ellipseRibbon2">
            <a:avLst/>
          </a:prstGeom>
          <a:solidFill>
            <a:srgbClr val="AC75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 Black" pitchFamily="34" charset="0"/>
              </a:rPr>
              <a:t>8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1" name="Круглая лента лицом вверх 10"/>
          <p:cNvSpPr/>
          <p:nvPr/>
        </p:nvSpPr>
        <p:spPr>
          <a:xfrm>
            <a:off x="3786182" y="1643050"/>
            <a:ext cx="1285884" cy="642942"/>
          </a:xfrm>
          <a:prstGeom prst="ellipseRibbon2">
            <a:avLst/>
          </a:prstGeom>
          <a:solidFill>
            <a:srgbClr val="AC75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Arial Black" pitchFamily="34" charset="0"/>
              </a:rPr>
              <a:t>6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00034" y="4572008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7+2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14414" y="5500702"/>
            <a:ext cx="1143008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8-2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14612" y="5500702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1+8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000496" y="5500702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8+0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5429256" y="5500702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6-0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858016" y="5500702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6+2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643834" y="4500570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9-0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215074" y="4500570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2+6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857752" y="4500570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3+3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3500430" y="4500570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7-1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071670" y="4500570"/>
            <a:ext cx="1071570" cy="1000132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 Black" pitchFamily="34" charset="0"/>
              </a:rPr>
              <a:t>9-1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71670" y="4786322"/>
            <a:ext cx="47149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dirty="0" smtClean="0">
                <a:solidFill>
                  <a:srgbClr val="FF0000"/>
                </a:solidFill>
                <a:latin typeface="Monotype Corsiva" pitchFamily="66" charset="0"/>
              </a:rPr>
              <a:t>Перемога!</a:t>
            </a:r>
            <a:endParaRPr lang="ru-RU" sz="8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25" name="Рисунок 24" descr="a_s_01_2151_01_00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0800000" flipH="1" flipV="1">
            <a:off x="2000232" y="857232"/>
            <a:ext cx="5429288" cy="4229135"/>
          </a:xfrm>
          <a:prstGeom prst="rect">
            <a:avLst/>
          </a:prstGeom>
        </p:spPr>
      </p:pic>
      <p:pic>
        <p:nvPicPr>
          <p:cNvPr id="26" name="Рисунок 25" descr="0_506f9_c8eac429_XX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285720" y="285728"/>
            <a:ext cx="1192701" cy="1295384"/>
          </a:xfrm>
          <a:prstGeom prst="rect">
            <a:avLst/>
          </a:prstGeom>
        </p:spPr>
      </p:pic>
    </p:spTree>
  </p:cSld>
  <p:clrMapOvr>
    <a:masterClrMapping/>
  </p:clrMapOvr>
  <p:transition spd="slow">
    <p:circl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9.02151E-8 L 0.02448 -0.344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4 -0.05043 L 0.55347 -0.32339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" y="-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52325E-7 L 0.03507 -0.3233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67 -0.05089 L -0.09757 -0.3340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6.52325E-7 L 0.09254 -0.3233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4025 L -0.74097 -0.3340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" y="-1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3 -0.04973 L 0.27309 -0.4797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03909 L -0.20972 -0.4797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-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78279E-6 L 0.33472 -0.4797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-2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09808E-6 L -0.17309 -0.46172 " pathEditMode="relative" ptsTypes="AA">
                                      <p:cBhvr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78279E-6 L 0.02222 -0.4901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" y="-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Содержимое 4" descr="0_a789a_ab5b933a_XL.pn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214415" y="1142984"/>
            <a:ext cx="3357586" cy="4880212"/>
          </a:xfrm>
        </p:spPr>
      </p:pic>
      <p:pic>
        <p:nvPicPr>
          <p:cNvPr id="6" name="Рисунок 5" descr="108719214_zima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9052" y="1412921"/>
            <a:ext cx="4324948" cy="5445079"/>
          </a:xfrm>
          <a:prstGeom prst="rect">
            <a:avLst/>
          </a:prstGeom>
        </p:spPr>
      </p:pic>
      <p:pic>
        <p:nvPicPr>
          <p:cNvPr id="7" name="Рисунок 6" descr="0_e821c_22c3b5c0_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844" y="214290"/>
            <a:ext cx="1904762" cy="1892064"/>
          </a:xfrm>
          <a:prstGeom prst="rect">
            <a:avLst/>
          </a:prstGeom>
        </p:spPr>
      </p:pic>
      <p:pic>
        <p:nvPicPr>
          <p:cNvPr id="8" name="Рисунок 7" descr="0_506fa_adfb5122_XXX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72132" y="2714620"/>
            <a:ext cx="1227294" cy="1216336"/>
          </a:xfrm>
          <a:prstGeom prst="rect">
            <a:avLst/>
          </a:prstGeom>
        </p:spPr>
      </p:pic>
      <p:pic>
        <p:nvPicPr>
          <p:cNvPr id="9" name="Рисунок 8" descr="0e2b208411002766c7eb54fcd3059f4a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857620" y="5500702"/>
            <a:ext cx="2071702" cy="1214535"/>
          </a:xfrm>
          <a:prstGeom prst="rect">
            <a:avLst/>
          </a:prstGeom>
        </p:spPr>
      </p:pic>
      <p:pic>
        <p:nvPicPr>
          <p:cNvPr id="10" name="Рисунок 9" descr="sled-picture-color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4282" y="4786322"/>
            <a:ext cx="3357554" cy="2315977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>
            <a:off x="3214678" y="285728"/>
            <a:ext cx="3643338" cy="928694"/>
          </a:xfrm>
          <a:prstGeom prst="cloudCallout">
            <a:avLst>
              <a:gd name="adj1" fmla="val -15151"/>
              <a:gd name="adj2" fmla="val 13189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Що зайве?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13" name="Рисунок 12" descr="0_a1904_c5f26f26_XL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8662" y="142852"/>
            <a:ext cx="3891763" cy="6057220"/>
          </a:xfrm>
          <a:prstGeom prst="rect">
            <a:avLst/>
          </a:prstGeom>
        </p:spPr>
      </p:pic>
      <p:pic>
        <p:nvPicPr>
          <p:cNvPr id="12" name="Рисунок 11" descr="pkwnxuy8.gif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05225" y="3071810"/>
            <a:ext cx="5438775" cy="3495675"/>
          </a:xfrm>
          <a:prstGeom prst="rect">
            <a:avLst/>
          </a:prstGeom>
        </p:spPr>
      </p:pic>
    </p:spTree>
  </p:cSld>
  <p:clrMapOvr>
    <a:masterClrMapping/>
  </p:clrMapOvr>
  <p:transition spd="slow">
    <p:circl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9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шаги на снегу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338" name="Picture 2" descr="Сказочные пейзажи художника Виктора Захаровича Цыганова &quot; Страница 2 &quot; Фэнтези, фантастика, игры.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42" name="Picture 6" descr="К Праздникам! Записи в рубрике К Праздникам! Дневник элерон : Дневники на КП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71670" y="3071810"/>
            <a:ext cx="2214578" cy="2861350"/>
          </a:xfrm>
          <a:prstGeom prst="rect">
            <a:avLst/>
          </a:prstGeom>
          <a:noFill/>
        </p:spPr>
      </p:pic>
      <p:pic>
        <p:nvPicPr>
          <p:cNvPr id="7" name="Picture 2" descr="Снег GIF анимация - Мои фотографии - Фотоальбомы - MN - Блог Андрея Макана.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142852"/>
            <a:ext cx="8830496" cy="6357981"/>
          </a:xfrm>
          <a:prstGeom prst="rect">
            <a:avLst/>
          </a:prstGeom>
          <a:noFill/>
        </p:spPr>
      </p:pic>
      <p:pic>
        <p:nvPicPr>
          <p:cNvPr id="14340" name="Picture 4" descr="Снеговик lykoshko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00488" y="1500174"/>
            <a:ext cx="5143512" cy="514351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572000" y="28572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не лялька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снігу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стояти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звик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ніс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– смачна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морквина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Звісно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… 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9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7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338" name="Picture 2" descr="Сказочные пейзажи художника Виктора Захаровича Цыганова &quot; Страница 2 &quot; Фэнтези, фантастика, игры.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42" name="Picture 6" descr="К Праздникам! Записи в рубрике К Праздникам! Дневник элерон : Дневники на КП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2976" y="1247302"/>
            <a:ext cx="857256" cy="1107619"/>
          </a:xfrm>
          <a:prstGeom prst="rect">
            <a:avLst/>
          </a:prstGeom>
          <a:noFill/>
        </p:spPr>
      </p:pic>
      <p:pic>
        <p:nvPicPr>
          <p:cNvPr id="7" name="Picture 2" descr="Снег GIF анимация - Мои фотографии - Фотоальбомы - MN - Блог Андрея Макана.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73446" y="142853"/>
            <a:ext cx="5457049" cy="3929090"/>
          </a:xfrm>
          <a:prstGeom prst="rect">
            <a:avLst/>
          </a:prstGeom>
          <a:noFill/>
        </p:spPr>
      </p:pic>
      <p:pic>
        <p:nvPicPr>
          <p:cNvPr id="14340" name="Picture 4" descr="Снеговик lykoshko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929182" y="2428868"/>
            <a:ext cx="4214818" cy="4214818"/>
          </a:xfrm>
          <a:prstGeom prst="rect">
            <a:avLst/>
          </a:prstGeom>
          <a:noFill/>
        </p:spPr>
      </p:pic>
      <p:pic>
        <p:nvPicPr>
          <p:cNvPr id="8" name="Picture 6" descr="К Праздникам! Записи в рубрике К Праздникам! Дневник элерон : Дневники на КП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00562" y="2428868"/>
            <a:ext cx="1551094" cy="2004094"/>
          </a:xfrm>
          <a:prstGeom prst="rect">
            <a:avLst/>
          </a:prstGeom>
          <a:noFill/>
        </p:spPr>
      </p:pic>
      <p:pic>
        <p:nvPicPr>
          <p:cNvPr id="9" name="Picture 6" descr="К Праздникам! Записи в рубрике К Праздникам! Дневник элерон : Дневники на КП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071670" y="2997862"/>
            <a:ext cx="1000132" cy="1292223"/>
          </a:xfrm>
          <a:prstGeom prst="rect">
            <a:avLst/>
          </a:prstGeom>
          <a:noFill/>
        </p:spPr>
      </p:pic>
      <p:pic>
        <p:nvPicPr>
          <p:cNvPr id="17410" name="Picture 2" descr="https://img-fotki.yandex.ru/get/5804/25585874.19a/0_bb782_db0ee176_L.png"/>
          <p:cNvPicPr>
            <a:picLocks noChangeAspect="1" noChangeArrowheads="1"/>
          </p:cNvPicPr>
          <p:nvPr/>
        </p:nvPicPr>
        <p:blipFill>
          <a:blip r:embed="rId13"/>
          <a:stretch>
            <a:fillRect/>
          </a:stretch>
        </p:blipFill>
        <p:spPr bwMode="auto">
          <a:xfrm>
            <a:off x="2357422" y="2714620"/>
            <a:ext cx="2071702" cy="3068969"/>
          </a:xfrm>
          <a:prstGeom prst="rect">
            <a:avLst/>
          </a:prstGeom>
          <a:noFill/>
        </p:spPr>
      </p:pic>
      <p:pic>
        <p:nvPicPr>
          <p:cNvPr id="10" name="Picture 6" descr="К Праздникам! Записи в рубрике К Праздникам! Дневник элерон : Дневники на КП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428728" y="2071678"/>
            <a:ext cx="3143272" cy="406127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38889E-6 -2.48439E-6 L 1.38889E-6 -0.01041 L 0.0158 -2.48439E-6 L 1.38889E-6 -2.48439E-6 Z " pathEditMode="relative" rAng="0" ptsTypes="FFFF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52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1" name="вой вол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4" name="Picture 4" descr="http://img1.liveinternet.ru/images/attach/c/7/94/758/94758233_large_small_house_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500306"/>
            <a:ext cx="2928926" cy="2497257"/>
          </a:xfrm>
          <a:prstGeom prst="rect">
            <a:avLst/>
          </a:prstGeom>
          <a:noFill/>
        </p:spPr>
      </p:pic>
      <p:pic>
        <p:nvPicPr>
          <p:cNvPr id="4" name="Рисунок 3" descr="67 (4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388" name="Picture 4" descr="http://img1.liveinternet.ru/images/attach/c/7/94/758/94758233_large_small_house_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479276"/>
            <a:ext cx="2928926" cy="2497257"/>
          </a:xfrm>
          <a:prstGeom prst="rect">
            <a:avLst/>
          </a:prstGeom>
          <a:noFill/>
        </p:spPr>
      </p:pic>
      <p:pic>
        <p:nvPicPr>
          <p:cNvPr id="8" name="Picture 2" descr="https://img-fotki.yandex.ru/get/5804/25585874.19a/0_bb782_db0ee176_L.png"/>
          <p:cNvPicPr>
            <a:picLocks noChangeAspect="1" noChangeArrowheads="1"/>
          </p:cNvPicPr>
          <p:nvPr/>
        </p:nvPicPr>
        <p:blipFill>
          <a:blip r:embed="rId9"/>
          <a:stretch>
            <a:fillRect/>
          </a:stretch>
        </p:blipFill>
        <p:spPr bwMode="auto">
          <a:xfrm flipH="1">
            <a:off x="6000760" y="2786058"/>
            <a:ext cx="2502263" cy="3706793"/>
          </a:xfrm>
          <a:prstGeom prst="rect">
            <a:avLst/>
          </a:prstGeom>
          <a:noFill/>
        </p:spPr>
      </p:pic>
      <p:pic>
        <p:nvPicPr>
          <p:cNvPr id="9" name="Рисунок 8" descr="0_e821b_812615d5_S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844" y="142852"/>
            <a:ext cx="1357322" cy="1357322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643174" y="-500090"/>
            <a:ext cx="364333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0" dirty="0" smtClean="0"/>
              <a:t>О</a:t>
            </a:r>
            <a:endParaRPr lang="ru-RU" sz="40000" dirty="0"/>
          </a:p>
        </p:txBody>
      </p:sp>
      <p:sp>
        <p:nvSpPr>
          <p:cNvPr id="32" name="TextBox 31"/>
          <p:cNvSpPr txBox="1"/>
          <p:nvPr/>
        </p:nvSpPr>
        <p:spPr>
          <a:xfrm>
            <a:off x="3571868" y="1785926"/>
            <a:ext cx="17145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0000" b="1" dirty="0" err="1" smtClean="0">
                <a:latin typeface="Times New Roman" pitchFamily="18" charset="0"/>
                <a:cs typeface="Times New Roman" pitchFamily="18" charset="0"/>
              </a:rPr>
              <a:t>вк</a:t>
            </a:r>
            <a:endParaRPr lang="ru-RU" sz="10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Рисунок 32" descr="0_802f6_31b39c0b_XL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71670" y="714356"/>
            <a:ext cx="3864584" cy="4643446"/>
          </a:xfrm>
          <a:prstGeom prst="rect">
            <a:avLst/>
          </a:prstGeom>
        </p:spPr>
      </p:pic>
    </p:spTree>
  </p:cSld>
  <p:clrMapOvr>
    <a:masterClrMapping/>
  </p:clrMapOvr>
  <p:transition spd="slow">
    <p:circle/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7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551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1" grpId="0"/>
      <p:bldP spid="31" grpId="1"/>
      <p:bldP spid="32" grpId="0"/>
      <p:bldP spid="3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7" name="Рисунок 26" descr="2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672D90-8206-4C96-ABC9-33E3A25BD005}" type="datetime1">
              <a:rPr lang="ru-RU" smtClean="0"/>
              <a:pPr>
                <a:defRPr/>
              </a:pPr>
              <a:t>04.01.2015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E17327-B1BA-42B4-8992-B81DF170B72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1143000"/>
          </a:xfrm>
        </p:spPr>
        <p:txBody>
          <a:bodyPr/>
          <a:lstStyle/>
          <a:p>
            <a:r>
              <a:rPr lang="ru-RU" b="1" dirty="0" err="1" smtClean="0"/>
              <a:t>Гра</a:t>
            </a:r>
            <a:r>
              <a:rPr lang="ru-RU" b="1" dirty="0" smtClean="0"/>
              <a:t> «</a:t>
            </a:r>
            <a:r>
              <a:rPr lang="ru-RU" b="1" dirty="0" err="1" smtClean="0"/>
              <a:t>Зайчикові</a:t>
            </a:r>
            <a:r>
              <a:rPr lang="ru-RU" b="1" dirty="0" smtClean="0"/>
              <a:t> запаси»</a:t>
            </a:r>
            <a:br>
              <a:rPr lang="ru-RU" b="1" dirty="0" smtClean="0"/>
            </a:br>
            <a:r>
              <a:rPr lang="ru-RU" sz="1500" b="1" dirty="0" smtClean="0"/>
              <a:t>(за першим звуком)</a:t>
            </a:r>
            <a:endParaRPr lang="ru-RU" sz="1500" dirty="0"/>
          </a:p>
        </p:txBody>
      </p:sp>
      <p:pic>
        <p:nvPicPr>
          <p:cNvPr id="7" name="Рисунок 6" descr="0_7b282_d13a7b3d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4214818"/>
            <a:ext cx="1703835" cy="2438405"/>
          </a:xfrm>
          <a:prstGeom prst="rect">
            <a:avLst/>
          </a:prstGeom>
        </p:spPr>
      </p:pic>
      <p:pic>
        <p:nvPicPr>
          <p:cNvPr id="8" name="Рисунок 7" descr="0_7b282_d13a7b3d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40" y="4214818"/>
            <a:ext cx="1703835" cy="2438405"/>
          </a:xfrm>
          <a:prstGeom prst="rect">
            <a:avLst/>
          </a:prstGeom>
        </p:spPr>
      </p:pic>
      <p:pic>
        <p:nvPicPr>
          <p:cNvPr id="9" name="Рисунок 8" descr="0_7b282_d13a7b3d_X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43306" y="4214818"/>
            <a:ext cx="1703835" cy="2438405"/>
          </a:xfrm>
          <a:prstGeom prst="rect">
            <a:avLst/>
          </a:prstGeom>
        </p:spPr>
      </p:pic>
      <p:sp>
        <p:nvSpPr>
          <p:cNvPr id="10" name="Облако 9"/>
          <p:cNvSpPr/>
          <p:nvPr/>
        </p:nvSpPr>
        <p:spPr>
          <a:xfrm>
            <a:off x="857224" y="5572140"/>
            <a:ext cx="928694" cy="714380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tx1"/>
                </a:solidFill>
              </a:rPr>
              <a:t>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Облако 10"/>
          <p:cNvSpPr/>
          <p:nvPr/>
        </p:nvSpPr>
        <p:spPr>
          <a:xfrm>
            <a:off x="7143768" y="5500702"/>
            <a:ext cx="928694" cy="785818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9600" b="1" dirty="0" smtClean="0">
                <a:solidFill>
                  <a:schemeClr val="tx1"/>
                </a:solidFill>
              </a:rPr>
              <a:t>=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12" name="Облако 11"/>
          <p:cNvSpPr/>
          <p:nvPr/>
        </p:nvSpPr>
        <p:spPr>
          <a:xfrm>
            <a:off x="4000496" y="5572140"/>
            <a:ext cx="1000132" cy="714380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600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286248" y="5929330"/>
            <a:ext cx="428628" cy="1588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 descr="0_a3e0e_216dc8e2_X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8794" y="857232"/>
            <a:ext cx="4643470" cy="3101838"/>
          </a:xfrm>
          <a:prstGeom prst="rect">
            <a:avLst/>
          </a:prstGeom>
        </p:spPr>
      </p:pic>
      <p:pic>
        <p:nvPicPr>
          <p:cNvPr id="16" name="Рисунок 15" descr="0_a3e0e_216dc8e2_X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87156" y="1214422"/>
            <a:ext cx="2327852" cy="2571768"/>
          </a:xfrm>
          <a:prstGeom prst="rect">
            <a:avLst/>
          </a:prstGeom>
        </p:spPr>
      </p:pic>
      <p:pic>
        <p:nvPicPr>
          <p:cNvPr id="18" name="Рисунок 17" descr="0_a3e0e_216dc8e2_XL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86116" y="1285860"/>
            <a:ext cx="2393989" cy="2643206"/>
          </a:xfrm>
          <a:prstGeom prst="rect">
            <a:avLst/>
          </a:prstGeom>
        </p:spPr>
      </p:pic>
      <p:pic>
        <p:nvPicPr>
          <p:cNvPr id="19" name="Рисунок 18" descr="0_a3e0e_216dc8e2_XL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0364" y="1357298"/>
            <a:ext cx="3061628" cy="2428892"/>
          </a:xfrm>
          <a:prstGeom prst="rect">
            <a:avLst/>
          </a:prstGeom>
        </p:spPr>
      </p:pic>
      <p:pic>
        <p:nvPicPr>
          <p:cNvPr id="20" name="Рисунок 19" descr="0_a3e0e_216dc8e2_XL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357554" y="857232"/>
            <a:ext cx="2034222" cy="3101838"/>
          </a:xfrm>
          <a:prstGeom prst="rect">
            <a:avLst/>
          </a:prstGeom>
        </p:spPr>
      </p:pic>
      <p:pic>
        <p:nvPicPr>
          <p:cNvPr id="21" name="Рисунок 20" descr="0_a3e0e_216dc8e2_XL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14678" y="1428736"/>
            <a:ext cx="2550378" cy="2214578"/>
          </a:xfrm>
          <a:prstGeom prst="rect">
            <a:avLst/>
          </a:prstGeom>
        </p:spPr>
      </p:pic>
      <p:pic>
        <p:nvPicPr>
          <p:cNvPr id="22" name="Рисунок 21" descr="0_a3e0e_216dc8e2_XL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43042" y="1000108"/>
            <a:ext cx="4643470" cy="2646777"/>
          </a:xfrm>
          <a:prstGeom prst="rect">
            <a:avLst/>
          </a:prstGeom>
        </p:spPr>
      </p:pic>
      <p:pic>
        <p:nvPicPr>
          <p:cNvPr id="23" name="Рисунок 22" descr="0_a3e0e_216dc8e2_XL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57554" y="1714488"/>
            <a:ext cx="2013688" cy="2000264"/>
          </a:xfrm>
          <a:prstGeom prst="rect">
            <a:avLst/>
          </a:prstGeom>
        </p:spPr>
      </p:pic>
      <p:pic>
        <p:nvPicPr>
          <p:cNvPr id="24" name="Рисунок 23" descr="0_a3e0e_216dc8e2_XL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00364" y="1571612"/>
            <a:ext cx="3160974" cy="2143140"/>
          </a:xfrm>
          <a:prstGeom prst="rect">
            <a:avLst/>
          </a:prstGeom>
        </p:spPr>
      </p:pic>
      <p:pic>
        <p:nvPicPr>
          <p:cNvPr id="28" name="Picture 2" descr="https://img-fotki.yandex.ru/get/5804/25585874.19a/0_bb782_db0ee176_L.png"/>
          <p:cNvPicPr>
            <a:picLocks noChangeAspect="1" noChangeArrowheads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6572264" y="714356"/>
            <a:ext cx="2362979" cy="35004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43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27944E-6 L -0.32691 0.3479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" y="1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3.26162E-7 L -0.00555 0.3240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17742E-6 L 0.00191 0.30858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35947E-7 L 0.32743 0.3032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1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1733E-6 L -0.32483 0.3375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" y="1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6.15313E-7 L 0.00122 0.30858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39186E-6 L -0.28785 0.34999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36017E-6 L 0.34566 0.27203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1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98057E-7 L -0.00868 0.29285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ёлочка зажглас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Рисунок 6" descr="66 (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437" name="Picture 5" descr="http://img1.liveinternet.ru/images/attach/c/7/94/758/94758233_large_small_house_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2786058"/>
            <a:ext cx="3357586" cy="2862741"/>
          </a:xfrm>
          <a:prstGeom prst="rect">
            <a:avLst/>
          </a:prstGeom>
          <a:noFill/>
        </p:spPr>
      </p:pic>
      <p:pic>
        <p:nvPicPr>
          <p:cNvPr id="10" name="Picture 2" descr="https://img-fotki.yandex.ru/get/5804/25585874.19a/0_bb782_db0ee176_L.png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 flipH="1">
            <a:off x="6643702" y="3429000"/>
            <a:ext cx="2170084" cy="3214710"/>
          </a:xfrm>
          <a:prstGeom prst="rect">
            <a:avLst/>
          </a:prstGeom>
          <a:noFill/>
        </p:spPr>
      </p:pic>
      <p:pic>
        <p:nvPicPr>
          <p:cNvPr id="18439" name="Picture 7" descr="http://lenagold.narod.ru/fon/clipart/e/elka/elky29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455042"/>
            <a:ext cx="3571900" cy="5192612"/>
          </a:xfrm>
          <a:prstGeom prst="rect">
            <a:avLst/>
          </a:prstGeom>
          <a:noFill/>
        </p:spPr>
      </p:pic>
      <p:pic>
        <p:nvPicPr>
          <p:cNvPr id="11" name="Picture 4" descr="Снеговик lykoshko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flipH="1">
            <a:off x="0" y="3929042"/>
            <a:ext cx="2928958" cy="2928958"/>
          </a:xfrm>
          <a:prstGeom prst="rect">
            <a:avLst/>
          </a:prstGeom>
          <a:noFill/>
        </p:spPr>
      </p:pic>
      <p:pic>
        <p:nvPicPr>
          <p:cNvPr id="8" name="Рисунок 7" descr="0_7ddef_82c08521_ori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215074" y="928670"/>
            <a:ext cx="1289590" cy="1225154"/>
          </a:xfrm>
          <a:prstGeom prst="rect">
            <a:avLst/>
          </a:prstGeom>
        </p:spPr>
      </p:pic>
      <p:pic>
        <p:nvPicPr>
          <p:cNvPr id="9" name="Рисунок 8" descr="0_7ddef_82c08521_orig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72264" y="1071546"/>
            <a:ext cx="755337" cy="928694"/>
          </a:xfrm>
          <a:prstGeom prst="rect">
            <a:avLst/>
          </a:prstGeom>
        </p:spPr>
      </p:pic>
      <p:pic>
        <p:nvPicPr>
          <p:cNvPr id="12" name="Рисунок 11" descr="0_7ddef_82c08521_orig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500826" y="1000108"/>
            <a:ext cx="971956" cy="1119271"/>
          </a:xfrm>
          <a:prstGeom prst="rect">
            <a:avLst/>
          </a:prstGeom>
        </p:spPr>
      </p:pic>
      <p:pic>
        <p:nvPicPr>
          <p:cNvPr id="13" name="Рисунок 12" descr="0_7ddef_82c08521_orig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477679" y="1000108"/>
            <a:ext cx="1050132" cy="1225154"/>
          </a:xfrm>
          <a:prstGeom prst="rect">
            <a:avLst/>
          </a:prstGeom>
        </p:spPr>
      </p:pic>
      <p:pic>
        <p:nvPicPr>
          <p:cNvPr id="14" name="Рисунок 13" descr="0_7ddef_82c08521_orig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500826" y="1000108"/>
            <a:ext cx="993148" cy="1133484"/>
          </a:xfrm>
          <a:prstGeom prst="rect">
            <a:avLst/>
          </a:prstGeom>
        </p:spPr>
      </p:pic>
      <p:pic>
        <p:nvPicPr>
          <p:cNvPr id="15" name="Рисунок 14" descr="0_7ddef_82c08521_orig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567144" y="928670"/>
            <a:ext cx="922769" cy="1143008"/>
          </a:xfrm>
          <a:prstGeom prst="rect">
            <a:avLst/>
          </a:prstGeom>
        </p:spPr>
      </p:pic>
    </p:spTree>
  </p:cSld>
  <p:clrMapOvr>
    <a:masterClrMapping/>
  </p:clrMapOvr>
  <p:transition spd="slow">
    <p:circl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53759E-6 L -0.45486 -0.1552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" y="-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74578E-6 L -0.53576 0.0872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3315E-6 L -0.39791 0.125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" y="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97548E-6 L -0.47049 0.2960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" y="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67106E-6 L -0.59601 0.2923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" y="1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8043E-6 L -0.35521 0.4279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" y="2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91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4" name="Содержимое 3" descr="41 (4)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Picture 4" descr="Снеговик lykoshko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-214346" y="2000240"/>
            <a:ext cx="4500594" cy="4500594"/>
          </a:xfrm>
          <a:prstGeom prst="rect">
            <a:avLst/>
          </a:prstGeom>
          <a:noFill/>
        </p:spPr>
      </p:pic>
      <p:pic>
        <p:nvPicPr>
          <p:cNvPr id="6" name="Рисунок 5" descr="zimaa-323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6578" y="2786058"/>
            <a:ext cx="2143140" cy="2678926"/>
          </a:xfrm>
          <a:prstGeom prst="rect">
            <a:avLst/>
          </a:prstGeom>
        </p:spPr>
      </p:pic>
    </p:spTree>
  </p:cSld>
  <p:clrMapOvr>
    <a:masterClrMapping/>
  </p:clrMapOvr>
  <p:transition spd="slow">
    <p:circl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2" name="Записанный звук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Rimskij_Korsakov_Belka_vmusice.net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" name="Рисунок 4" descr="68 (4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0_be6ed_cf54648d_S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0" y="428604"/>
            <a:ext cx="3643306" cy="6072167"/>
          </a:xfrm>
          <a:prstGeom prst="rect">
            <a:avLst/>
          </a:prstGeom>
        </p:spPr>
      </p:pic>
      <p:pic>
        <p:nvPicPr>
          <p:cNvPr id="6" name="Рисунок 5" descr="0_ea39f_76730a1e_orig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flipH="1">
            <a:off x="4939726" y="2428868"/>
            <a:ext cx="4204274" cy="41404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00100" y="142852"/>
            <a:ext cx="78581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Спритний майстер у стрибках:</a:t>
            </a:r>
          </a:p>
          <a:p>
            <a:r>
              <a:rPr lang="uk-UA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деревах, по гілках.</a:t>
            </a:r>
          </a:p>
          <a:p>
            <a:r>
              <a:rPr lang="uk-UA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Вся руда, пухнастий хвіст,</a:t>
            </a:r>
          </a:p>
          <a:p>
            <a:r>
              <a:rPr lang="uk-UA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Рідний дім для неї – ліс.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Снеговик lykoshko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flipH="1">
            <a:off x="357158" y="3000372"/>
            <a:ext cx="3500462" cy="35004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  <p:sndAc>
      <p:stSnd>
        <p:snd r:embed="rId5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88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889"/>
                            </p:stCondLst>
                            <p:childTnLst>
                              <p:par>
                                <p:cTn id="36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28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4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0_ea39f_76730a1e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45" y="3827703"/>
            <a:ext cx="2786082" cy="2743794"/>
          </a:xfrm>
          <a:prstGeom prst="rect">
            <a:avLst/>
          </a:prstGeom>
        </p:spPr>
      </p:pic>
      <p:pic>
        <p:nvPicPr>
          <p:cNvPr id="7" name="Рисунок 6" descr="noviygod043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42908" y="-142900"/>
            <a:ext cx="9572692" cy="24288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14546" y="2143116"/>
            <a:ext cx="650085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  –  5 = 0</a:t>
            </a:r>
          </a:p>
          <a:p>
            <a:endParaRPr lang="uk-UA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5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  +  3 = 9</a:t>
            </a:r>
          </a:p>
          <a:p>
            <a:r>
              <a:rPr lang="uk-UA" sz="5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	7  –  1 = 6</a:t>
            </a:r>
          </a:p>
          <a:p>
            <a:r>
              <a:rPr lang="uk-UA" sz="5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uk-UA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5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		2  +  8 = 10</a:t>
            </a:r>
            <a:endParaRPr lang="ru-RU" sz="5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anime-eda-938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488" y="3214686"/>
            <a:ext cx="990600" cy="895350"/>
          </a:xfrm>
          <a:prstGeom prst="rect">
            <a:avLst/>
          </a:prstGeom>
        </p:spPr>
      </p:pic>
      <p:pic>
        <p:nvPicPr>
          <p:cNvPr id="9" name="Рисунок 8" descr="anime-eda-938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7818" y="4000504"/>
            <a:ext cx="990600" cy="895350"/>
          </a:xfrm>
          <a:prstGeom prst="rect">
            <a:avLst/>
          </a:prstGeom>
        </p:spPr>
      </p:pic>
      <p:pic>
        <p:nvPicPr>
          <p:cNvPr id="10" name="Рисунок 9" descr="anime-eda-938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6050" y="2143116"/>
            <a:ext cx="990600" cy="895350"/>
          </a:xfrm>
          <a:prstGeom prst="rect">
            <a:avLst/>
          </a:prstGeom>
        </p:spPr>
      </p:pic>
      <p:pic>
        <p:nvPicPr>
          <p:cNvPr id="11" name="Рисунок 10" descr="anime-eda-938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7818" y="5500702"/>
            <a:ext cx="990600" cy="895350"/>
          </a:xfrm>
          <a:prstGeom prst="rect">
            <a:avLst/>
          </a:prstGeom>
        </p:spPr>
      </p:pic>
    </p:spTree>
  </p:cSld>
  <p:clrMapOvr>
    <a:masterClrMapping/>
  </p:clrMapOvr>
  <p:transition spd="slow">
    <p:circl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1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2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70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</TotalTime>
  <Words>165</Words>
  <PresentationFormat>Экран (4:3)</PresentationFormat>
  <Paragraphs>54</Paragraphs>
  <Slides>12</Slides>
  <Notes>0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Гра «Зайчикові запаси» (за першим звуком)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Ксюша</dc:creator>
  <cp:lastModifiedBy>Ксюша</cp:lastModifiedBy>
  <cp:revision>57</cp:revision>
  <dcterms:created xsi:type="dcterms:W3CDTF">2014-12-22T17:13:05Z</dcterms:created>
  <dcterms:modified xsi:type="dcterms:W3CDTF">2015-01-04T15:13:50Z</dcterms:modified>
</cp:coreProperties>
</file>