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78" r:id="rId4"/>
    <p:sldId id="259" r:id="rId5"/>
    <p:sldId id="258" r:id="rId6"/>
    <p:sldId id="268" r:id="rId7"/>
    <p:sldId id="269" r:id="rId8"/>
    <p:sldId id="270" r:id="rId9"/>
    <p:sldId id="257" r:id="rId10"/>
    <p:sldId id="260" r:id="rId11"/>
    <p:sldId id="261" r:id="rId12"/>
    <p:sldId id="262" r:id="rId13"/>
    <p:sldId id="263" r:id="rId14"/>
    <p:sldId id="271" r:id="rId15"/>
    <p:sldId id="272" r:id="rId16"/>
    <p:sldId id="273" r:id="rId17"/>
    <p:sldId id="274" r:id="rId18"/>
    <p:sldId id="275" r:id="rId19"/>
    <p:sldId id="265" r:id="rId20"/>
    <p:sldId id="27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9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  <p:sndAc>
      <p:stSnd>
        <p:snd r:embed="rId1" name="chimes.wav" builtIn="1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  <p:sndAc>
      <p:stSnd>
        <p:snd r:embed="rId1" name="chimes.wav" builtIn="1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  <p:sndAc>
      <p:stSnd>
        <p:snd r:embed="rId1" name="chimes.wav" builtIn="1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  <p:sndAc>
      <p:stSnd>
        <p:snd r:embed="rId1" name="chimes.wav" builtIn="1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  <p:sndAc>
      <p:stSnd>
        <p:snd r:embed="rId1" name="chimes.wav" builtIn="1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  <p:sndAc>
      <p:stSnd>
        <p:snd r:embed="rId1" name="chimes.wav" builtIn="1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  <p:sndAc>
      <p:stSnd>
        <p:snd r:embed="rId1" name="chimes.wav" builtIn="1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  <p:sndAc>
      <p:stSnd>
        <p:snd r:embed="rId1" name="chimes.wav" builtIn="1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  <p:sndAc>
      <p:stSnd>
        <p:snd r:embed="rId1" name="chimes.wav" builtIn="1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  <p:sndAc>
      <p:stSnd>
        <p:snd r:embed="rId1" name="chimes.wav" builtIn="1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  <p:sndAc>
      <p:stSnd>
        <p:snd r:embed="rId1" name="chimes.wav" builtIn="1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circle/>
    <p:sndAc>
      <p:stSnd>
        <p:snd r:embed="rId13" name="chimes.wav" builtIn="1"/>
      </p:stSnd>
    </p:sndAc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jpe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gif"/><Relationship Id="rId5" Type="http://schemas.openxmlformats.org/officeDocument/2006/relationships/image" Target="../media/image43.png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gif"/><Relationship Id="rId5" Type="http://schemas.openxmlformats.org/officeDocument/2006/relationships/image" Target="../media/image43.png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gif"/><Relationship Id="rId5" Type="http://schemas.openxmlformats.org/officeDocument/2006/relationships/image" Target="../media/image43.png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gif"/><Relationship Id="rId5" Type="http://schemas.openxmlformats.org/officeDocument/2006/relationships/image" Target="../media/image43.png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43.png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5" Type="http://schemas.openxmlformats.org/officeDocument/2006/relationships/image" Target="../media/image46.jpeg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gif"/><Relationship Id="rId5" Type="http://schemas.openxmlformats.org/officeDocument/2006/relationships/image" Target="../media/image47.png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../../../../&#1091;&#1088;&#1086;&#1082;&#1080;%20&#1078;&#1080;&#1074;&#1086;&#1111;%20&#1087;&#1088;&#1080;&#1088;&#1086;&#1076;&#1080;/&#1065;&#1077;&#1076;&#1088;&#1072;%20&#1086;&#1089;&#1110;&#1085;&#1100;.avi.mp4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gif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gif"/><Relationship Id="rId5" Type="http://schemas.openxmlformats.org/officeDocument/2006/relationships/image" Target="../media/image5.gif"/><Relationship Id="rId4" Type="http://schemas.openxmlformats.org/officeDocument/2006/relationships/image" Target="../media/image12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gif"/><Relationship Id="rId3" Type="http://schemas.openxmlformats.org/officeDocument/2006/relationships/image" Target="../media/image14.gif"/><Relationship Id="rId7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gif"/><Relationship Id="rId4" Type="http://schemas.openxmlformats.org/officeDocument/2006/relationships/image" Target="../media/image15.gif"/><Relationship Id="rId9" Type="http://schemas.openxmlformats.org/officeDocument/2006/relationships/image" Target="../media/image20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.jpeg"/><Relationship Id="rId7" Type="http://schemas.openxmlformats.org/officeDocument/2006/relationships/image" Target="../media/image24.jpeg"/><Relationship Id="rId12" Type="http://schemas.openxmlformats.org/officeDocument/2006/relationships/image" Target="../media/image2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11" Type="http://schemas.openxmlformats.org/officeDocument/2006/relationships/image" Target="../media/image28.jpeg"/><Relationship Id="rId5" Type="http://schemas.openxmlformats.org/officeDocument/2006/relationships/image" Target="../media/image22.jpeg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../../../../&#1091;&#1088;&#1086;&#1082;&#1080;%20&#1078;&#1080;&#1074;&#1086;&#1111;%20&#1087;&#1088;&#1080;&#1088;&#1086;&#1076;&#1080;/&#1055;&#1086;&#1088;&#1080;%20&#1088;&#1086;&#1082;&#1091;.%20&#1046;&#1086;&#1074;&#1090;&#1077;&#1085;&#1100;.mp4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gif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tschaley - Germany.ru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7158" y="142852"/>
            <a:ext cx="60484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Осінь - чарівниця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>
    <p:circl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Времена года(картинки) Новосибирская открытая образовательная сеть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85786" y="3929066"/>
            <a:ext cx="80010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Які особливості осені? </a:t>
            </a:r>
          </a:p>
          <a:p>
            <a:pPr algn="ctr"/>
            <a:endParaRPr lang="ru-RU" sz="5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ircl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schaley - Germany.ru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28596" y="4500570"/>
            <a:ext cx="800105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5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Чи всі дерева та кущі змінили колір листя? </a:t>
            </a:r>
          </a:p>
          <a:p>
            <a:pPr algn="ctr"/>
            <a:endParaRPr lang="ru-RU" sz="5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ircl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0_5659a_7894667f_L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4071933" cy="4071933"/>
          </a:xfrm>
          <a:prstGeom prst="rect">
            <a:avLst/>
          </a:prstGeom>
        </p:spPr>
      </p:pic>
      <p:pic>
        <p:nvPicPr>
          <p:cNvPr id="4" name="Рисунок 3" descr="0_5659a_7894667f_L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 flipV="1">
            <a:off x="5214942" y="2928942"/>
            <a:ext cx="3929058" cy="39290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43042" y="571480"/>
            <a:ext cx="714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Гра “З якого дерева </a:t>
            </a:r>
            <a:r>
              <a:rPr lang="uk-UA" sz="40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листок”</a:t>
            </a:r>
            <a:endParaRPr lang="ru-RU" sz="40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8" name="Picture 4" descr="Осенний клипарт. Обсуждение на LiveInternet - Российский Сер…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29058" y="1285860"/>
            <a:ext cx="4643470" cy="4643470"/>
          </a:xfrm>
          <a:prstGeom prst="rect">
            <a:avLst/>
          </a:prstGeom>
          <a:noFill/>
        </p:spPr>
      </p:pic>
      <p:pic>
        <p:nvPicPr>
          <p:cNvPr id="6146" name="Picture 2" descr="Autumn leaves Осень - ветки, лист и желтые и красные листья - Набор элементов для коллажей &quot; PixelBrush - Портал о дизайне. Скач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14414" y="1857364"/>
            <a:ext cx="4500594" cy="3291060"/>
          </a:xfrm>
          <a:prstGeom prst="rect">
            <a:avLst/>
          </a:prstGeom>
          <a:noFill/>
        </p:spPr>
      </p:pic>
      <p:pic>
        <p:nvPicPr>
          <p:cNvPr id="6152" name="Picture 8" descr="дуб растровая картинка, раскрашеная детьми.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928926" y="1285860"/>
            <a:ext cx="7153222" cy="4929222"/>
          </a:xfrm>
          <a:prstGeom prst="rect">
            <a:avLst/>
          </a:prstGeom>
          <a:noFill/>
        </p:spPr>
      </p:pic>
      <p:pic>
        <p:nvPicPr>
          <p:cNvPr id="6150" name="Picture 6" descr="Клипарт осенний PNG( часть 3). Обсуждение на LiveInternet - …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85786" y="2285992"/>
            <a:ext cx="5006423" cy="3681404"/>
          </a:xfrm>
          <a:prstGeom prst="rect">
            <a:avLst/>
          </a:prstGeom>
          <a:noFill/>
        </p:spPr>
      </p:pic>
      <p:pic>
        <p:nvPicPr>
          <p:cNvPr id="6156" name="Picture 12" descr="Пейзажный набор PNG. Обсуждение на LiveInternet - Российский…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286380" y="1142984"/>
            <a:ext cx="2643206" cy="5273229"/>
          </a:xfrm>
          <a:prstGeom prst="rect">
            <a:avLst/>
          </a:prstGeom>
          <a:noFill/>
        </p:spPr>
      </p:pic>
      <p:pic>
        <p:nvPicPr>
          <p:cNvPr id="6154" name="Picture 10" descr="Осенний клип-арт. Обсуждение на LiveInternet - Российский Се…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928662" y="1285860"/>
            <a:ext cx="4400550" cy="4762500"/>
          </a:xfrm>
          <a:prstGeom prst="rect">
            <a:avLst/>
          </a:prstGeom>
          <a:noFill/>
        </p:spPr>
      </p:pic>
      <p:sp>
        <p:nvSpPr>
          <p:cNvPr id="6160" name="AutoShape 16" descr="Клипарты для ФШ - $*Клипарты для ФШ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62" name="AutoShape 18" descr="Клипарты для ФШ - $*Клипарты для ФШ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64" name="Picture 20" descr="Клипарты для ФШ - $*Клипарты для ФШ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857488" y="1428736"/>
            <a:ext cx="7940924" cy="5286388"/>
          </a:xfrm>
          <a:prstGeom prst="rect">
            <a:avLst/>
          </a:prstGeom>
          <a:noFill/>
        </p:spPr>
      </p:pic>
      <p:pic>
        <p:nvPicPr>
          <p:cNvPr id="6158" name="Picture 14" descr="Рябина - Людмила Геннадьевна Ядовина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85720" y="928670"/>
            <a:ext cx="4786346" cy="4786346"/>
          </a:xfrm>
          <a:prstGeom prst="rect">
            <a:avLst/>
          </a:prstGeom>
          <a:noFill/>
        </p:spPr>
      </p:pic>
      <p:pic>
        <p:nvPicPr>
          <p:cNvPr id="16" name="Рисунок 15" descr="0_5659a_7894667f_L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 flipV="1">
            <a:off x="5367342" y="3081342"/>
            <a:ext cx="3929058" cy="3929058"/>
          </a:xfrm>
          <a:prstGeom prst="rect">
            <a:avLst/>
          </a:prstGeom>
        </p:spPr>
      </p:pic>
    </p:spTree>
  </p:cSld>
  <p:clrMapOvr>
    <a:masterClrMapping/>
  </p:clrMapOvr>
  <p:transition spd="slow">
    <p:circle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5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33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51" dur="2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69" dur="20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000"/>
                            </p:stCondLst>
                            <p:childTnLst>
                              <p:par>
                                <p:cTn id="7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0_5659a_7894667f_L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4071933" cy="4071933"/>
          </a:xfrm>
          <a:prstGeom prst="rect">
            <a:avLst/>
          </a:prstGeom>
        </p:spPr>
      </p:pic>
      <p:pic>
        <p:nvPicPr>
          <p:cNvPr id="4" name="Рисунок 3" descr="0_5659a_7894667f_L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 flipV="1">
            <a:off x="5143504" y="2857496"/>
            <a:ext cx="3848129" cy="3848129"/>
          </a:xfrm>
          <a:prstGeom prst="rect">
            <a:avLst/>
          </a:prstGeom>
        </p:spPr>
      </p:pic>
      <p:pic>
        <p:nvPicPr>
          <p:cNvPr id="6" name="Рисунок 5" descr="sova_small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034" y="4286256"/>
            <a:ext cx="2357454" cy="2168858"/>
          </a:xfrm>
          <a:prstGeom prst="rect">
            <a:avLst/>
          </a:prstGeom>
        </p:spPr>
      </p:pic>
      <p:pic>
        <p:nvPicPr>
          <p:cNvPr id="5122" name="Picture 2" descr="&quot;Листья падают вверх&quot; NikaDim - стихи и проза на Избе-Читальне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71604" y="428604"/>
            <a:ext cx="6858048" cy="599665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285984" y="2000240"/>
            <a:ext cx="4904548" cy="13542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вікторина</a:t>
            </a:r>
            <a:endParaRPr lang="ru-RU" sz="28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Чи</a:t>
            </a:r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знаєте</a:t>
            </a:r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ви</a:t>
            </a:r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…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>
    <p:circl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0_5659a_7894667f_L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4071933" cy="4071933"/>
          </a:xfrm>
          <a:prstGeom prst="rect">
            <a:avLst/>
          </a:prstGeom>
        </p:spPr>
      </p:pic>
      <p:pic>
        <p:nvPicPr>
          <p:cNvPr id="4" name="Рисунок 3" descr="0_5659a_7894667f_L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 flipV="1">
            <a:off x="5143504" y="2786058"/>
            <a:ext cx="3848129" cy="3848129"/>
          </a:xfrm>
          <a:prstGeom prst="rect">
            <a:avLst/>
          </a:prstGeom>
        </p:spPr>
      </p:pic>
      <p:pic>
        <p:nvPicPr>
          <p:cNvPr id="6" name="Рисунок 5" descr="sova_small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158" y="5143512"/>
            <a:ext cx="1428760" cy="131445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85786" y="785794"/>
            <a:ext cx="7786742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Чи</a:t>
            </a:r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4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знаєте</a:t>
            </a:r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4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ви</a:t>
            </a:r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 </a:t>
            </a:r>
          </a:p>
          <a:p>
            <a:pPr algn="ctr"/>
            <a:r>
              <a:rPr lang="ru-RU" sz="4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Хто</a:t>
            </a:r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4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подорожує</a:t>
            </a:r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у </a:t>
            </a:r>
            <a:r>
              <a:rPr lang="ru-RU" sz="4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повітрі</a:t>
            </a:r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на </a:t>
            </a:r>
            <a:r>
              <a:rPr lang="ru-RU" sz="4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нитці</a:t>
            </a:r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?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8" name="Рисунок 7" descr="jivotniea-3750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85852" y="2000240"/>
            <a:ext cx="2928958" cy="292895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00562" y="3786190"/>
            <a:ext cx="378621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Маленькі павучки можуть відлетіти на 10 км.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ircle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0_5659a_7894667f_L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4071933" cy="4071933"/>
          </a:xfrm>
          <a:prstGeom prst="rect">
            <a:avLst/>
          </a:prstGeom>
        </p:spPr>
      </p:pic>
      <p:pic>
        <p:nvPicPr>
          <p:cNvPr id="4" name="Рисунок 3" descr="0_5659a_7894667f_L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 flipV="1">
            <a:off x="5143504" y="2786058"/>
            <a:ext cx="3848129" cy="3848129"/>
          </a:xfrm>
          <a:prstGeom prst="rect">
            <a:avLst/>
          </a:prstGeom>
        </p:spPr>
      </p:pic>
      <p:pic>
        <p:nvPicPr>
          <p:cNvPr id="6" name="Рисунок 5" descr="sova_small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158" y="5143512"/>
            <a:ext cx="1428760" cy="131445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71538" y="642918"/>
            <a:ext cx="706757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Чи</a:t>
            </a:r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4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знаєте</a:t>
            </a:r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4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ви</a:t>
            </a:r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 </a:t>
            </a:r>
          </a:p>
          <a:p>
            <a:pPr algn="ctr"/>
            <a:r>
              <a:rPr lang="ru-RU" sz="4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що</a:t>
            </a:r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4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бувають</a:t>
            </a:r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4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перелітні</a:t>
            </a:r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4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звірі</a:t>
            </a:r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?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00562" y="3786190"/>
            <a:ext cx="37862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Кажани летять у вирій.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Picture 2" descr="айда на каву до Klinika * Форуми газети &quot;Все про бухгалтерсь…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34" y="1357298"/>
            <a:ext cx="4214842" cy="421484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0_5659a_7894667f_L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4071933" cy="4071933"/>
          </a:xfrm>
          <a:prstGeom prst="rect">
            <a:avLst/>
          </a:prstGeom>
        </p:spPr>
      </p:pic>
      <p:pic>
        <p:nvPicPr>
          <p:cNvPr id="4" name="Рисунок 3" descr="0_5659a_7894667f_L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 flipV="1">
            <a:off x="5143504" y="2786058"/>
            <a:ext cx="3848129" cy="3848129"/>
          </a:xfrm>
          <a:prstGeom prst="rect">
            <a:avLst/>
          </a:prstGeom>
        </p:spPr>
      </p:pic>
      <p:pic>
        <p:nvPicPr>
          <p:cNvPr id="6" name="Рисунок 5" descr="sova_small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158" y="5143512"/>
            <a:ext cx="1428760" cy="131445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428860" y="714356"/>
            <a:ext cx="473155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Чи</a:t>
            </a:r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4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знаєте</a:t>
            </a:r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4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ви</a:t>
            </a:r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 </a:t>
            </a:r>
          </a:p>
          <a:p>
            <a:pPr algn="ctr"/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Де раки </a:t>
            </a:r>
            <a:r>
              <a:rPr lang="ru-RU" sz="4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зимують</a:t>
            </a:r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?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4286256"/>
            <a:ext cx="37862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У норах під водою.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2" name="Picture 2" descr="Зодиак Анимация, анимашки в гостевую бесплатно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5786" y="1714488"/>
            <a:ext cx="4143404" cy="315393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0_5659a_7894667f_L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4071933" cy="4071933"/>
          </a:xfrm>
          <a:prstGeom prst="rect">
            <a:avLst/>
          </a:prstGeom>
        </p:spPr>
      </p:pic>
      <p:pic>
        <p:nvPicPr>
          <p:cNvPr id="4" name="Рисунок 3" descr="0_5659a_7894667f_L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 flipV="1">
            <a:off x="5143504" y="2786058"/>
            <a:ext cx="3848129" cy="3848129"/>
          </a:xfrm>
          <a:prstGeom prst="rect">
            <a:avLst/>
          </a:prstGeom>
        </p:spPr>
      </p:pic>
      <p:pic>
        <p:nvPicPr>
          <p:cNvPr id="6" name="Рисунок 5" descr="sova_small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158" y="5143512"/>
            <a:ext cx="1428760" cy="131445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42910" y="714356"/>
            <a:ext cx="836030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Чи</a:t>
            </a:r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4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знаєте</a:t>
            </a:r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4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ви</a:t>
            </a:r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 </a:t>
            </a:r>
          </a:p>
          <a:p>
            <a:pPr algn="ctr"/>
            <a:r>
              <a:rPr lang="ru-RU" sz="4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Які</a:t>
            </a:r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4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морози</a:t>
            </a:r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4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витримує</a:t>
            </a:r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4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горобина</a:t>
            </a:r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?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86248" y="4286256"/>
            <a:ext cx="41434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Може витримати </a:t>
            </a:r>
          </a:p>
          <a:p>
            <a:pPr algn="ctr"/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до -50̊.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6" name="Picture 2" descr="http://static.playcast.ru/uploads/2014/01/09/7095934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285784" y="1928802"/>
            <a:ext cx="6667500" cy="443865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0_5659a_7894667f_L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4071933" cy="4071933"/>
          </a:xfrm>
          <a:prstGeom prst="rect">
            <a:avLst/>
          </a:prstGeom>
        </p:spPr>
      </p:pic>
      <p:pic>
        <p:nvPicPr>
          <p:cNvPr id="4" name="Рисунок 3" descr="0_5659a_7894667f_L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 flipV="1">
            <a:off x="5143504" y="2786058"/>
            <a:ext cx="3848129" cy="384812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357422" y="714356"/>
            <a:ext cx="482183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Чи</a:t>
            </a:r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4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знаєте</a:t>
            </a:r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4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ви</a:t>
            </a:r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 </a:t>
            </a:r>
          </a:p>
          <a:p>
            <a:pPr algn="ctr"/>
            <a:r>
              <a:rPr lang="ru-RU" sz="4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Якого</a:t>
            </a:r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4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віку</a:t>
            </a:r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4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є</a:t>
            </a:r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4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липи</a:t>
            </a:r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?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1746" name="Picture 2" descr="http://static.playcast.ru/uploads/2014/01/09/7095934.png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1428728" y="2000240"/>
            <a:ext cx="3355443" cy="4357718"/>
          </a:xfrm>
          <a:prstGeom prst="rect">
            <a:avLst/>
          </a:prstGeom>
          <a:noFill/>
        </p:spPr>
      </p:pic>
      <p:pic>
        <p:nvPicPr>
          <p:cNvPr id="6" name="Рисунок 5" descr="sova_smal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7158" y="5143512"/>
            <a:ext cx="1428760" cy="131445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72000" y="3500438"/>
            <a:ext cx="38576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Є липи, яким 800 і навіть 1000 років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ircle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7777657_victor_cyganov_paintings___5_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612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00166" y="1071546"/>
            <a:ext cx="792961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Сьогодні ви були </a:t>
            </a:r>
          </a:p>
          <a:p>
            <a:pPr algn="ctr"/>
            <a:r>
              <a:rPr lang="uk-UA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справжніми природодослідниками</a:t>
            </a:r>
          </a:p>
          <a:p>
            <a:pPr algn="ctr"/>
            <a:endParaRPr lang="uk-UA" sz="40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 sz="40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 sz="40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9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Молодці!</a:t>
            </a:r>
            <a:endParaRPr lang="ru-RU" sz="9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ircl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f1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110"/>
            <a:ext cx="9144000" cy="6846890"/>
          </a:xfrm>
          <a:prstGeom prst="rect">
            <a:avLst/>
          </a:prstGeom>
        </p:spPr>
      </p:pic>
      <p:pic>
        <p:nvPicPr>
          <p:cNvPr id="6" name="Picture 2" descr="&quot;Листья падают вверх&quot; NikaDim - стихи и проза на Избе-Читальне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428604"/>
            <a:ext cx="8072494" cy="705855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428960" y="2714620"/>
            <a:ext cx="571504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Жовте листячко летить,</a:t>
            </a:r>
          </a:p>
          <a:p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Під ногами шелестить.</a:t>
            </a:r>
          </a:p>
          <a:p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Сонце вже не припікає.</a:t>
            </a:r>
          </a:p>
          <a:p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Діти, це коли буває?</a:t>
            </a:r>
          </a:p>
          <a:p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ircl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7777657_victor_cyganov_paintings___5_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612" cy="6858000"/>
          </a:xfrm>
          <a:prstGeom prst="rect">
            <a:avLst/>
          </a:prstGeom>
        </p:spPr>
      </p:pic>
      <p:pic>
        <p:nvPicPr>
          <p:cNvPr id="5" name="Picture 2" descr="&quot;Листья падают вверх&quot; NikaDim - стихи и проза на Избе-Читальне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28794" y="428604"/>
            <a:ext cx="6858048" cy="5996652"/>
          </a:xfrm>
          <a:prstGeom prst="rect">
            <a:avLst/>
          </a:prstGeom>
          <a:noFill/>
        </p:spPr>
      </p:pic>
      <p:pic>
        <p:nvPicPr>
          <p:cNvPr id="4" name="Рисунок 3" descr="22df2745b1d3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720" y="4104358"/>
            <a:ext cx="3643338" cy="244504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00430" y="4714884"/>
            <a:ext cx="40005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Яка осінь?</a:t>
            </a:r>
            <a:endParaRPr lang="ru-RU" sz="60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apogoda-6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00628" y="0"/>
            <a:ext cx="1659174" cy="1357298"/>
          </a:xfrm>
          <a:prstGeom prst="rect">
            <a:avLst/>
          </a:prstGeom>
        </p:spPr>
      </p:pic>
    </p:spTree>
  </p:cSld>
  <p:clrMapOvr>
    <a:masterClrMapping/>
  </p:clrMapOvr>
  <p:transition spd="slow">
    <p:circl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1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110"/>
            <a:ext cx="9144000" cy="6846890"/>
          </a:xfrm>
          <a:prstGeom prst="rect">
            <a:avLst/>
          </a:prstGeom>
        </p:spPr>
      </p:pic>
      <p:pic>
        <p:nvPicPr>
          <p:cNvPr id="7" name="Содержимое 6" descr="jivotniea-3156.gif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 flipH="1">
            <a:off x="1500166" y="3857628"/>
            <a:ext cx="1887540" cy="2071690"/>
          </a:xfrm>
        </p:spPr>
      </p:pic>
      <p:pic>
        <p:nvPicPr>
          <p:cNvPr id="6" name="Picture 2" descr="&quot;Листья падают вверх&quot; NikaDim - стихи и проза на Избе-Читальне"/>
          <p:cNvPicPr>
            <a:picLocks noChangeAspect="1" noChangeArrowheads="1" noCrop="1"/>
          </p:cNvPicPr>
          <p:nvPr/>
        </p:nvPicPr>
        <p:blipFill>
          <a:blip r:embed="rId5"/>
          <a:stretch>
            <a:fillRect/>
          </a:stretch>
        </p:blipFill>
        <p:spPr bwMode="auto">
          <a:xfrm flipH="1">
            <a:off x="3000364" y="-214338"/>
            <a:ext cx="6143636" cy="428628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000496" y="3687901"/>
            <a:ext cx="450062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Голі поля,</a:t>
            </a:r>
          </a:p>
          <a:p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Мокне земля,</a:t>
            </a:r>
          </a:p>
          <a:p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Дощ поливає,</a:t>
            </a:r>
          </a:p>
          <a:p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Коли це буває?</a:t>
            </a:r>
          </a:p>
          <a:p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ircl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Форум мам :: беременность и роды :: А я живу в Таллинне, Эстония!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71538" y="5572140"/>
            <a:ext cx="72866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5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Розгляньте малюнок</a:t>
            </a:r>
            <a:endParaRPr lang="ru-RU" sz="5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7224" y="3786190"/>
            <a:ext cx="728667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5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Хто здогадався, чому осінь називають чарівницею?</a:t>
            </a:r>
          </a:p>
          <a:p>
            <a:pPr algn="ctr"/>
            <a:endParaRPr lang="ru-RU" sz="5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ircle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  <p:bldP spid="4" grpId="0"/>
      <p:bldP spid="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1225327_Vremena_goda_Prirodnuye_yavleniya_Vremena_sutok__08_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42" name="Picture 2" descr="анимация птицы - 2 DEO - Специальные Категории - АНИМАЦИИ - МИР АНИМАШЕК /будьте как дома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4786314" y="4429132"/>
            <a:ext cx="4041589" cy="1771657"/>
          </a:xfrm>
          <a:prstGeom prst="rect">
            <a:avLst/>
          </a:prstGeom>
          <a:noFill/>
        </p:spPr>
      </p:pic>
      <p:pic>
        <p:nvPicPr>
          <p:cNvPr id="10244" name="Picture 4" descr="Птица феникс картинки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3099267"/>
            <a:ext cx="3357586" cy="3572664"/>
          </a:xfrm>
          <a:prstGeom prst="rect">
            <a:avLst/>
          </a:prstGeom>
          <a:noFill/>
        </p:spPr>
      </p:pic>
      <p:pic>
        <p:nvPicPr>
          <p:cNvPr id="10248" name="Picture 8" descr="Анимашки, картинка 2322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flipH="1">
            <a:off x="6072198" y="2428868"/>
            <a:ext cx="1785950" cy="1771999"/>
          </a:xfrm>
          <a:prstGeom prst="rect">
            <a:avLst/>
          </a:prstGeom>
          <a:noFill/>
        </p:spPr>
      </p:pic>
      <p:sp>
        <p:nvSpPr>
          <p:cNvPr id="11" name="Выноска-облако 10"/>
          <p:cNvSpPr/>
          <p:nvPr/>
        </p:nvSpPr>
        <p:spPr>
          <a:xfrm>
            <a:off x="1785918" y="1428736"/>
            <a:ext cx="3571900" cy="2000264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Чи пора летіти у вирій, чи осінь ще не настала? 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Выноска-облако 11"/>
          <p:cNvSpPr/>
          <p:nvPr/>
        </p:nvSpPr>
        <p:spPr>
          <a:xfrm>
            <a:off x="1857356" y="1428736"/>
            <a:ext cx="3571900" cy="2000264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Старі птахи вже почали збиратися у дорогу, а молоді ще не поспішають.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50" name="Picture 10" descr="Картинки злые птицы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15008" y="0"/>
            <a:ext cx="652455" cy="641641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1214414" y="214290"/>
            <a:ext cx="7286676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latin typeface="Times New Roman" pitchFamily="18" charset="0"/>
                <a:cs typeface="Times New Roman" pitchFamily="18" charset="0"/>
              </a:rPr>
              <a:t>Давайте допоможемо вирішити суперечку і доведемо, що осінь вже прийшла.</a:t>
            </a:r>
          </a:p>
          <a:p>
            <a:pPr algn="ctr"/>
            <a:endParaRPr lang="ru-RU" sz="5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ircle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1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110"/>
            <a:ext cx="9144000" cy="6846890"/>
          </a:xfrm>
          <a:prstGeom prst="rect">
            <a:avLst/>
          </a:prstGeom>
        </p:spPr>
      </p:pic>
      <p:pic>
        <p:nvPicPr>
          <p:cNvPr id="5" name="Рисунок 4" descr="apogoda-41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8794" y="1214422"/>
            <a:ext cx="4448436" cy="3190862"/>
          </a:xfrm>
          <a:prstGeom prst="rect">
            <a:avLst/>
          </a:prstGeom>
        </p:spPr>
      </p:pic>
      <p:pic>
        <p:nvPicPr>
          <p:cNvPr id="6" name="Рисунок 5" descr="apogoda-64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3636" y="-142900"/>
            <a:ext cx="2857520" cy="2857520"/>
          </a:xfrm>
          <a:prstGeom prst="rect">
            <a:avLst/>
          </a:prstGeom>
        </p:spPr>
      </p:pic>
      <p:pic>
        <p:nvPicPr>
          <p:cNvPr id="7" name="Рисунок 6" descr="jivotniea-3156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7572396" y="3571876"/>
            <a:ext cx="1571604" cy="1724931"/>
          </a:xfrm>
          <a:prstGeom prst="rect">
            <a:avLst/>
          </a:prstGeom>
        </p:spPr>
      </p:pic>
      <p:pic>
        <p:nvPicPr>
          <p:cNvPr id="9" name="Рисунок 8" descr="detia-359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8596" y="3786190"/>
            <a:ext cx="1714512" cy="157951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857488" y="4929198"/>
            <a:ext cx="4929222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Які зміни відбулися </a:t>
            </a:r>
          </a:p>
          <a:p>
            <a:r>
              <a:rPr lang="uk-UA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 неживій природі? </a:t>
            </a:r>
          </a:p>
          <a:p>
            <a:endParaRPr lang="ru-RU" sz="5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ircl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0" name="Picture 6" descr="Осень:листопад - анимация на телефон 713249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6626" name="Picture 2" descr="исчезновение птиц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530386" flipH="1">
            <a:off x="6074607" y="368549"/>
            <a:ext cx="2695117" cy="1832682"/>
          </a:xfrm>
          <a:prstGeom prst="rect">
            <a:avLst/>
          </a:prstGeom>
          <a:noFill/>
        </p:spPr>
      </p:pic>
      <p:pic>
        <p:nvPicPr>
          <p:cNvPr id="26628" name="Picture 4" descr="КАРТИНКИ Два нарцисса gif анимация смайлик аватар скачать бесплатно рисунок фото Весенние цветы скачать Два нарцисса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500098" y="3357562"/>
            <a:ext cx="3604582" cy="3214088"/>
          </a:xfrm>
          <a:prstGeom prst="rect">
            <a:avLst/>
          </a:prstGeom>
          <a:noFill/>
        </p:spPr>
      </p:pic>
      <p:pic>
        <p:nvPicPr>
          <p:cNvPr id="8" name="Рисунок 7" descr="0_5a2dc_22d49e00_XXXL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6500825" y="4422574"/>
            <a:ext cx="1500198" cy="1546098"/>
          </a:xfrm>
          <a:prstGeom prst="rect">
            <a:avLst/>
          </a:prstGeom>
        </p:spPr>
      </p:pic>
      <p:pic>
        <p:nvPicPr>
          <p:cNvPr id="9" name="Рисунок 8" descr="0_506f9_c8eac429_XXXL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flipH="1">
            <a:off x="214282" y="428604"/>
            <a:ext cx="1315483" cy="1428736"/>
          </a:xfrm>
          <a:prstGeom prst="rect">
            <a:avLst/>
          </a:prstGeom>
        </p:spPr>
      </p:pic>
      <p:pic>
        <p:nvPicPr>
          <p:cNvPr id="10" name="Рисунок 9" descr="anime-eda-938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57290" y="1000108"/>
            <a:ext cx="990600" cy="89535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071670" y="2071678"/>
            <a:ext cx="4929222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Які зміни відбулися </a:t>
            </a:r>
          </a:p>
          <a:p>
            <a:pPr algn="ctr"/>
            <a:r>
              <a:rPr lang="uk-UA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 живій природі? </a:t>
            </a:r>
          </a:p>
          <a:p>
            <a:endParaRPr lang="ru-RU" sz="5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jivotniea-3750.gi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86182" y="3214686"/>
            <a:ext cx="1071570" cy="1071570"/>
          </a:xfrm>
          <a:prstGeom prst="rect">
            <a:avLst/>
          </a:prstGeom>
        </p:spPr>
      </p:pic>
    </p:spTree>
  </p:cSld>
  <p:clrMapOvr>
    <a:masterClrMapping/>
  </p:clrMapOvr>
  <p:transition spd="slow">
    <p:circl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1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110"/>
            <a:ext cx="9144000" cy="684689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57158" y="285728"/>
            <a:ext cx="84296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Гра </a:t>
            </a:r>
            <a:r>
              <a:rPr lang="uk-UA" sz="40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“Впізнайте</a:t>
            </a:r>
            <a:r>
              <a:rPr lang="uk-UA" sz="4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зимуючих </a:t>
            </a:r>
            <a:r>
              <a:rPr lang="uk-UA" sz="40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птахів”</a:t>
            </a:r>
            <a:endParaRPr lang="uk-UA" sz="40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(плескайте в долоні, коли побачите пташку, що в нас зимує) </a:t>
            </a:r>
            <a:endParaRPr lang="ru-RU" sz="20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0" name="Picture 2" descr="Блог - Привет.ру - КЛИПАРТ * ПТИЦЫ * - Личный интернет дневник пользователя ? FLER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214546" y="2071678"/>
            <a:ext cx="5170223" cy="3915381"/>
          </a:xfrm>
          <a:prstGeom prst="rect">
            <a:avLst/>
          </a:prstGeom>
          <a:noFill/>
        </p:spPr>
      </p:pic>
      <p:pic>
        <p:nvPicPr>
          <p:cNvPr id="27652" name="Picture 4" descr="Экологическая беседа о чём поют птицы. Подготовила: Рожкова В. Н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5984" y="2000240"/>
            <a:ext cx="5072098" cy="3973144"/>
          </a:xfrm>
          <a:prstGeom prst="rect">
            <a:avLst/>
          </a:prstGeom>
          <a:noFill/>
        </p:spPr>
      </p:pic>
      <p:pic>
        <p:nvPicPr>
          <p:cNvPr id="27654" name="Picture 6" descr="Как нарисовать ласточку карандашом поэтапно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14480" y="2071678"/>
            <a:ext cx="6124764" cy="3857652"/>
          </a:xfrm>
          <a:prstGeom prst="rect">
            <a:avLst/>
          </a:prstGeom>
          <a:noFill/>
        </p:spPr>
      </p:pic>
      <p:pic>
        <p:nvPicPr>
          <p:cNvPr id="27656" name="Picture 8" descr="http://qalib.ru/images/original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43108" y="1357298"/>
            <a:ext cx="4929222" cy="4929224"/>
          </a:xfrm>
          <a:prstGeom prst="rect">
            <a:avLst/>
          </a:prstGeom>
          <a:noFill/>
        </p:spPr>
      </p:pic>
      <p:pic>
        <p:nvPicPr>
          <p:cNvPr id="27658" name="Picture 10" descr="Mihas.Net Форумные игры и конкурсы! МЕТАГРАММЫ: Hовый старт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928794" y="1643050"/>
            <a:ext cx="5715040" cy="4491191"/>
          </a:xfrm>
          <a:prstGeom prst="rect">
            <a:avLst/>
          </a:prstGeom>
          <a:noFill/>
        </p:spPr>
      </p:pic>
      <p:pic>
        <p:nvPicPr>
          <p:cNvPr id="27660" name="Picture 12" descr="Четыре красивые птицы &quot; ProstoDelkino.com - поделки своими руками.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143108" y="1857364"/>
            <a:ext cx="4786346" cy="4028392"/>
          </a:xfrm>
          <a:prstGeom prst="rect">
            <a:avLst/>
          </a:prstGeom>
          <a:noFill/>
        </p:spPr>
      </p:pic>
      <p:pic>
        <p:nvPicPr>
          <p:cNvPr id="27662" name="Picture 14" descr="Утка - Картинки животных - 900 презентаций для детей - Развивающие игры детям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857487" y="1357298"/>
            <a:ext cx="3461171" cy="4857784"/>
          </a:xfrm>
          <a:prstGeom prst="rect">
            <a:avLst/>
          </a:prstGeom>
          <a:noFill/>
        </p:spPr>
      </p:pic>
      <p:pic>
        <p:nvPicPr>
          <p:cNvPr id="27664" name="Picture 16" descr="Wall VK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357422" y="1571612"/>
            <a:ext cx="4857784" cy="4675618"/>
          </a:xfrm>
          <a:prstGeom prst="rect">
            <a:avLst/>
          </a:prstGeom>
          <a:noFill/>
        </p:spPr>
      </p:pic>
      <p:pic>
        <p:nvPicPr>
          <p:cNvPr id="27666" name="Picture 18" descr="&quot;Умка&quot; Благотворительный фонд защиты - Чебоксары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643042" y="1500174"/>
            <a:ext cx="6143625" cy="4810125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1357290" y="2571744"/>
            <a:ext cx="67151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9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Молодці!</a:t>
            </a:r>
            <a:endParaRPr lang="ru-RU" sz="9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ircle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0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7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2000"/>
                                        <p:tgtEl>
                                          <p:spTgt spid="276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27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2000"/>
                                        <p:tgtEl>
                                          <p:spTgt spid="276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27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2000"/>
                                        <p:tgtEl>
                                          <p:spTgt spid="276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7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2000"/>
                                        <p:tgtEl>
                                          <p:spTgt spid="276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Мои фотографии - Обои - Персональный сайт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43108" y="857232"/>
            <a:ext cx="512871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Відвідайте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 урок </a:t>
            </a:r>
          </a:p>
          <a:p>
            <a:pPr algn="ctr"/>
            <a:r>
              <a:rPr lang="ru-RU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Тітоньки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 </a:t>
            </a:r>
            <a:r>
              <a:rPr lang="ru-RU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Сови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/>
            </a:endParaRPr>
          </a:p>
        </p:txBody>
      </p:sp>
      <p:pic>
        <p:nvPicPr>
          <p:cNvPr id="11268" name="Picture 4" descr="zinash: День грибника Все за грибами в лес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36586" y="2428868"/>
            <a:ext cx="2741223" cy="235745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238</Words>
  <PresentationFormat>Экран (4:3)</PresentationFormat>
  <Paragraphs>51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Ксюша</dc:creator>
  <cp:lastModifiedBy>Ксюша</cp:lastModifiedBy>
  <cp:revision>23</cp:revision>
  <dcterms:created xsi:type="dcterms:W3CDTF">2014-10-13T15:30:18Z</dcterms:created>
  <dcterms:modified xsi:type="dcterms:W3CDTF">2014-10-13T19:08:10Z</dcterms:modified>
</cp:coreProperties>
</file>