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60" r:id="rId5"/>
    <p:sldId id="262" r:id="rId6"/>
    <p:sldId id="264" r:id="rId7"/>
    <p:sldId id="263" r:id="rId8"/>
    <p:sldId id="271" r:id="rId9"/>
    <p:sldId id="272" r:id="rId10"/>
    <p:sldId id="273" r:id="rId11"/>
    <p:sldId id="266" r:id="rId12"/>
    <p:sldId id="267" r:id="rId13"/>
    <p:sldId id="268" r:id="rId14"/>
    <p:sldId id="269" r:id="rId15"/>
    <p:sldId id="270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0AE43-045C-470B-9719-87C4F47B212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A70A-2965-40B0-A764-142779EF4E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CA70A-2965-40B0-A764-142779EF4E1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6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6.gif"/><Relationship Id="rId7" Type="http://schemas.openxmlformats.org/officeDocument/2006/relationships/image" Target="../media/image5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6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5.png"/><Relationship Id="rId7" Type="http://schemas.openxmlformats.org/officeDocument/2006/relationships/image" Target="../media/image5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6.png"/><Relationship Id="rId4" Type="http://schemas.openxmlformats.org/officeDocument/2006/relationships/image" Target="../media/image5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gif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gif"/><Relationship Id="rId4" Type="http://schemas.openxmlformats.org/officeDocument/2006/relationships/hyperlink" Target="../Music/&#1079;&#1074;&#1091;&#1082;&#1080;%20&#1087;&#1088;&#1080;&#1088;&#1086;&#1076;&#1099;_&#1089;&#1072;&#1076;.mp3" TargetMode="Externa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gif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26.png"/><Relationship Id="rId4" Type="http://schemas.openxmlformats.org/officeDocument/2006/relationships/image" Target="../media/image33.gif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10" Type="http://schemas.openxmlformats.org/officeDocument/2006/relationships/image" Target="../media/image42.png"/><Relationship Id="rId4" Type="http://schemas.openxmlformats.org/officeDocument/2006/relationships/hyperlink" Target="file:///D:\&#1050;&#1089;&#1102;&#1096;&#1072;\&#1060;&#1080;&#1079;&#1082;&#1091;&#1083;&#1100;&#1090;&#1084;&#1080;&#1085;&#1091;&#1090;&#1082;&#1072;%20(&#1088;&#1077;&#1082;&#1086;&#1084;&#1077;&#1085;&#1076;&#1086;&#1074;&#1072;&#1085;&#1086;%20&#1091;&#1095;&#1080;&#1090;&#1077;&#1083;&#1103;&#1084;).mp4" TargetMode="External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babochkia-4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154" y="4071942"/>
            <a:ext cx="1605846" cy="1500198"/>
          </a:xfrm>
          <a:prstGeom prst="rect">
            <a:avLst/>
          </a:prstGeom>
        </p:spPr>
      </p:pic>
      <p:pic>
        <p:nvPicPr>
          <p:cNvPr id="6" name="Рисунок 5" descr="borb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72074"/>
            <a:ext cx="1071570" cy="1000132"/>
          </a:xfrm>
          <a:prstGeom prst="rect">
            <a:avLst/>
          </a:prstGeom>
        </p:spPr>
      </p:pic>
      <p:pic>
        <p:nvPicPr>
          <p:cNvPr id="7" name="Рисунок 6" descr="detia-14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2786058"/>
            <a:ext cx="3040687" cy="31097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2976" y="1500174"/>
            <a:ext cx="6994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пізнає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світ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e821c_22c3b5c0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1904762" cy="1892064"/>
          </a:xfrm>
          <a:prstGeom prst="rect">
            <a:avLst/>
          </a:prstGeom>
        </p:spPr>
      </p:pic>
      <p:pic>
        <p:nvPicPr>
          <p:cNvPr id="6" name="Рисунок 5" descr="detia-35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65" y="2643182"/>
            <a:ext cx="3490421" cy="3728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612" y="42860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Пригадаймо!</a:t>
            </a:r>
            <a:endParaRPr lang="ru-RU" sz="2800" b="1" dirty="0"/>
          </a:p>
        </p:txBody>
      </p:sp>
      <p:pic>
        <p:nvPicPr>
          <p:cNvPr id="9" name="Рисунок 8" descr="0_e822f_b346751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821" y="1071546"/>
            <a:ext cx="2443179" cy="2296589"/>
          </a:xfrm>
          <a:prstGeom prst="rect">
            <a:avLst/>
          </a:prstGeom>
        </p:spPr>
      </p:pic>
      <p:pic>
        <p:nvPicPr>
          <p:cNvPr id="11" name="Рисунок 10" descr="0_50978_cce8d09_XX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357686" y="2428868"/>
            <a:ext cx="1143008" cy="1007752"/>
          </a:xfrm>
          <a:prstGeom prst="rect">
            <a:avLst/>
          </a:prstGeom>
        </p:spPr>
      </p:pic>
      <p:pic>
        <p:nvPicPr>
          <p:cNvPr id="12" name="Рисунок 11" descr="0_7e2ea_287c8541_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643438" y="3786190"/>
            <a:ext cx="2286016" cy="2667068"/>
          </a:xfrm>
          <a:prstGeom prst="rect">
            <a:avLst/>
          </a:prstGeom>
        </p:spPr>
      </p:pic>
      <p:pic>
        <p:nvPicPr>
          <p:cNvPr id="13" name="Рисунок 12" descr="0_7b2b6_4a14ed40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4214818"/>
            <a:ext cx="1579810" cy="16371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4612" y="285728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Як у темряві дізнатися, де квіти, а де грибочок?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34d866f910e3de494962b75521e89e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643050"/>
            <a:ext cx="6572296" cy="49121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14" y="1000108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Який орган нам допомагає відчувати запах?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7554" y="3000372"/>
            <a:ext cx="2357454" cy="21431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34d866f910e3de494962b75521e89e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866" y="1554804"/>
            <a:ext cx="6598719" cy="5000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14" y="100010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Який орган нам допомагає бачити тіла?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00430" y="2928934"/>
            <a:ext cx="2357454" cy="21431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34d866f910e3de494962b75521e89e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222" y="1473788"/>
            <a:ext cx="6775240" cy="5081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14" y="1000108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Який орган нам допомагає відчувати смак?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00430" y="2928934"/>
            <a:ext cx="2357454" cy="21431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34d866f910e3de494962b75521e89e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679538"/>
            <a:ext cx="6572296" cy="483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14" y="1000108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Який орган нам допомагає чути звук?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28992" y="3000372"/>
            <a:ext cx="2357454" cy="21431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34d866f910e3de494962b75521e89e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643050"/>
            <a:ext cx="6572296" cy="49121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100010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Який орган нам допомагає відчувати тіло на дотик?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овости здоровь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785926"/>
            <a:ext cx="3299403" cy="2357454"/>
          </a:xfrm>
          <a:prstGeom prst="rect">
            <a:avLst/>
          </a:prstGeom>
          <a:noFill/>
        </p:spPr>
      </p:pic>
      <p:pic>
        <p:nvPicPr>
          <p:cNvPr id="1028" name="Picture 4" descr="Silverlit Робот &quot;Program-a-bot&quot; - BabyTo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714488"/>
            <a:ext cx="2928958" cy="2357454"/>
          </a:xfrm>
          <a:prstGeom prst="rect">
            <a:avLst/>
          </a:prstGeom>
          <a:noFill/>
        </p:spPr>
      </p:pic>
      <p:pic>
        <p:nvPicPr>
          <p:cNvPr id="1030" name="Picture 6" descr="Белые маленькие прыщи на лице на губах и белый налет - Избавляемся от прыщей за день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071942"/>
            <a:ext cx="3143272" cy="2286016"/>
          </a:xfrm>
          <a:prstGeom prst="rect">
            <a:avLst/>
          </a:prstGeom>
          <a:noFill/>
        </p:spPr>
      </p:pic>
      <p:pic>
        <p:nvPicPr>
          <p:cNvPr id="1032" name="Picture 8" descr="Tea Computer Wallpapers, Desktop Backgrounds 1920x1080 Id: 3359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000504"/>
            <a:ext cx="3008879" cy="2428892"/>
          </a:xfrm>
          <a:prstGeom prst="rect">
            <a:avLst/>
          </a:prstGeom>
          <a:noFill/>
        </p:spPr>
      </p:pic>
      <p:pic>
        <p:nvPicPr>
          <p:cNvPr id="1034" name="Picture 10" descr="скачать Коллекция BX / Дети / часть 39 &quot; ALLDAY - народный сайт о дизайне бесплатн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3643314"/>
            <a:ext cx="1809763" cy="135732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357554" y="3214686"/>
            <a:ext cx="2357454" cy="21431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e821c_22c3b5c0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1904762" cy="1892064"/>
          </a:xfrm>
          <a:prstGeom prst="rect">
            <a:avLst/>
          </a:prstGeom>
        </p:spPr>
      </p:pic>
      <p:pic>
        <p:nvPicPr>
          <p:cNvPr id="6" name="Рисунок 5" descr="detia-35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65" y="2903184"/>
            <a:ext cx="3490421" cy="3208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612" y="428604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Попрацюйте у зошитах</a:t>
            </a:r>
          </a:p>
          <a:p>
            <a:pPr algn="ctr"/>
            <a:r>
              <a:rPr lang="uk-UA" sz="2800" b="1" dirty="0" smtClean="0"/>
              <a:t>с.5</a:t>
            </a:r>
            <a:endParaRPr lang="ru-RU" sz="2800" b="1" dirty="0"/>
          </a:p>
        </p:txBody>
      </p:sp>
      <p:pic>
        <p:nvPicPr>
          <p:cNvPr id="9" name="Рисунок 8" descr="0_e822f_b346751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821" y="1071546"/>
            <a:ext cx="2443179" cy="2296589"/>
          </a:xfrm>
          <a:prstGeom prst="rect">
            <a:avLst/>
          </a:prstGeom>
        </p:spPr>
      </p:pic>
      <p:pic>
        <p:nvPicPr>
          <p:cNvPr id="11" name="Рисунок 10" descr="0_50978_cce8d09_XX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2000240"/>
            <a:ext cx="1143008" cy="1007752"/>
          </a:xfrm>
          <a:prstGeom prst="rect">
            <a:avLst/>
          </a:prstGeom>
        </p:spPr>
      </p:pic>
      <p:pic>
        <p:nvPicPr>
          <p:cNvPr id="12" name="Рисунок 11" descr="0_7e2ea_287c8541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286644" y="4000504"/>
            <a:ext cx="1453992" cy="1558804"/>
          </a:xfrm>
          <a:prstGeom prst="rect">
            <a:avLst/>
          </a:prstGeom>
        </p:spPr>
      </p:pic>
      <p:pic>
        <p:nvPicPr>
          <p:cNvPr id="13" name="Рисунок 12" descr="0_7b2b6_4a14ed40_X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714876" y="3377916"/>
            <a:ext cx="2643206" cy="3480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e821c_22c3b5c0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1904762" cy="1892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2143116"/>
            <a:ext cx="61436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Ми сьогодні дізналися про найголовніших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“помічників”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людини.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	Навіщо ж вони нам потрібні?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	Якими органами людина бачить?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	Чим ми чуємо?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e822f_b346751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054" y="214291"/>
            <a:ext cx="1899946" cy="1785950"/>
          </a:xfrm>
          <a:prstGeom prst="rect">
            <a:avLst/>
          </a:prstGeom>
        </p:spPr>
      </p:pic>
      <p:pic>
        <p:nvPicPr>
          <p:cNvPr id="11" name="Рисунок 10" descr="0_50978_cce8d09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28604"/>
            <a:ext cx="1143008" cy="1007752"/>
          </a:xfrm>
          <a:prstGeom prst="rect">
            <a:avLst/>
          </a:prstGeom>
        </p:spPr>
      </p:pic>
      <p:pic>
        <p:nvPicPr>
          <p:cNvPr id="13" name="Рисунок 12" descr="0_7b2b6_4a14ed40_X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433593" y="1928802"/>
            <a:ext cx="3710407" cy="4620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500098" y="4500570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Ви гарно попрацювали!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      Дякую за цікаву подорож!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34d866f910e3de494962b75521e89e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114298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Сьогодні на уроці: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857364"/>
            <a:ext cx="71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познайомимося з органами чуттів людини;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виявимо їх значення для пізнання природи;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дізнаємося як треба берегти свої органи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чуттів.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etia-65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27761" y="3071810"/>
            <a:ext cx="3574758" cy="3556973"/>
          </a:xfrm>
          <a:prstGeom prst="rect">
            <a:avLst/>
          </a:prstGeom>
        </p:spPr>
      </p:pic>
      <p:pic>
        <p:nvPicPr>
          <p:cNvPr id="11" name="Рисунок 10" descr="0_729f1_3198acbb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3357562"/>
            <a:ext cx="1785950" cy="1785950"/>
          </a:xfrm>
          <a:prstGeom prst="rect">
            <a:avLst/>
          </a:prstGeom>
        </p:spPr>
      </p:pic>
      <p:pic>
        <p:nvPicPr>
          <p:cNvPr id="13" name="Рисунок 12" descr="0_729f2_ae291de3_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333630"/>
            <a:ext cx="214314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434d866f910e3de494962b75521e89e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  <p:pic>
        <p:nvPicPr>
          <p:cNvPr id="8" name="Рисунок 7" descr="107835127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1238">
            <a:off x="314023" y="1191977"/>
            <a:ext cx="2295827" cy="3429024"/>
          </a:xfrm>
          <a:prstGeom prst="rect">
            <a:avLst/>
          </a:prstGeom>
        </p:spPr>
      </p:pic>
      <p:pic>
        <p:nvPicPr>
          <p:cNvPr id="9" name="Рисунок 8" descr="107835110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00166" y="1500174"/>
            <a:ext cx="2056270" cy="2857521"/>
          </a:xfrm>
          <a:prstGeom prst="rect">
            <a:avLst/>
          </a:prstGeom>
        </p:spPr>
      </p:pic>
      <p:pic>
        <p:nvPicPr>
          <p:cNvPr id="10" name="Рисунок 9" descr="00d2be2acc3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2571744"/>
            <a:ext cx="2786082" cy="2775346"/>
          </a:xfrm>
          <a:prstGeom prst="rect">
            <a:avLst/>
          </a:prstGeom>
        </p:spPr>
      </p:pic>
      <p:pic>
        <p:nvPicPr>
          <p:cNvPr id="11" name="Рисунок 1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9" y="1357298"/>
            <a:ext cx="3286148" cy="2024267"/>
          </a:xfrm>
          <a:prstGeom prst="rect">
            <a:avLst/>
          </a:prstGeom>
        </p:spPr>
      </p:pic>
      <p:pic>
        <p:nvPicPr>
          <p:cNvPr id="12" name="Рисунок 11" descr="black-tea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4214818"/>
            <a:ext cx="3286116" cy="2170645"/>
          </a:xfrm>
          <a:prstGeom prst="rect">
            <a:avLst/>
          </a:prstGeom>
        </p:spPr>
      </p:pic>
      <p:pic>
        <p:nvPicPr>
          <p:cNvPr id="13" name="Рисунок 12" descr="0_77f5d_e4067402_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8" y="5000636"/>
            <a:ext cx="2588743" cy="16222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4414" y="92867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Подивіться уважно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0_7b279_bca01bf6_X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71736" y="4419595"/>
            <a:ext cx="2353061" cy="2438405"/>
          </a:xfrm>
          <a:prstGeom prst="rect">
            <a:avLst/>
          </a:prstGeom>
        </p:spPr>
      </p:pic>
      <p:pic>
        <p:nvPicPr>
          <p:cNvPr id="16" name="Рисунок 15" descr="0_5075a_38e7eb9f_XXX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929454" y="3214686"/>
            <a:ext cx="1758380" cy="2786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0034" y="78579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Що ми в природі називаємо тілами?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785794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Виберіть тіла живої природи. Чому вони живі?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7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34d866f910e3de494962b75521e89e6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928670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Заплющте очі та послухайте.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 ви вважаєте де ми знаходимось?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553ec_df281b97_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28802"/>
            <a:ext cx="4107666" cy="4929198"/>
          </a:xfrm>
          <a:prstGeom prst="rect">
            <a:avLst/>
          </a:prstGeom>
        </p:spPr>
      </p:pic>
      <p:pic>
        <p:nvPicPr>
          <p:cNvPr id="10" name="Рисунок 9" descr="0_5541d_91a520bd_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1553247"/>
            <a:ext cx="3571868" cy="5661967"/>
          </a:xfrm>
          <a:prstGeom prst="rect">
            <a:avLst/>
          </a:prstGeom>
        </p:spPr>
      </p:pic>
      <p:pic>
        <p:nvPicPr>
          <p:cNvPr id="12" name="Рисунок 11" descr="77616439_large_0_50758_bc82b289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2000240"/>
            <a:ext cx="1643074" cy="1160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8662" y="1071546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Кого ще не вистачає?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56" y="928670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Погляньте, яке яблучко впало з дерева!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anime-eda-1016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3240" y="3286124"/>
            <a:ext cx="2857520" cy="300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34d866f910e3de494962b75521e89e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  <p:pic>
        <p:nvPicPr>
          <p:cNvPr id="8" name="Рисунок 7" descr="anime-eda-101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928801"/>
            <a:ext cx="3357586" cy="3528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4844" y="142873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Яке воно за кольором?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44" y="214311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Яке воно за формою?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44" y="278605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Яке яблуко на смак?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44" y="3500438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Який ваш орган допоміг вам дізнатися, що яблуко кругле та червоне?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44" y="5072074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Який ваш орган допомагає вам дізнатись, що яблуко солодке або кисле?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34d866f910e3de494962b75521e89e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1000108"/>
            <a:ext cx="67151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latin typeface="Times New Roman" pitchFamily="18" charset="0"/>
                <a:cs typeface="Times New Roman" pitchFamily="18" charset="0"/>
              </a:rPr>
              <a:t>То що для людини є найбільшими помічниками у вивченні природи?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Інформація та повідомлення, інформаційні процес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928802"/>
            <a:ext cx="6286544" cy="47149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00562" y="1928802"/>
            <a:ext cx="4330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чуттів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4178083_1284824096_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000372"/>
            <a:ext cx="1863580" cy="2435231"/>
          </a:xfrm>
          <a:prstGeom prst="rect">
            <a:avLst/>
          </a:prstGeom>
        </p:spPr>
      </p:pic>
      <p:pic>
        <p:nvPicPr>
          <p:cNvPr id="5" name="Рисунок 4" descr="0_e821c_22c3b5c0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04"/>
            <a:ext cx="1904762" cy="1892064"/>
          </a:xfrm>
          <a:prstGeom prst="rect">
            <a:avLst/>
          </a:prstGeom>
        </p:spPr>
      </p:pic>
      <p:pic>
        <p:nvPicPr>
          <p:cNvPr id="6" name="Рисунок 5" descr="0_e822f_b346751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821" y="1000108"/>
            <a:ext cx="2443179" cy="2296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Немовля одразу після народження починає спостерігати та пізнавати оточуючий світ. 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Він для неї такий цікавий, різнокольоровий, зі своїми запахами та звуками, тому не завжди зрозумілий.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77616439_large_0_50758_bc82b289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2285992"/>
            <a:ext cx="1718908" cy="1214446"/>
          </a:xfrm>
          <a:prstGeom prst="rect">
            <a:avLst/>
          </a:prstGeom>
        </p:spPr>
      </p:pic>
      <p:pic>
        <p:nvPicPr>
          <p:cNvPr id="9" name="Рисунок 8" descr="274778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5041" y="3857628"/>
            <a:ext cx="1828959" cy="1606435"/>
          </a:xfrm>
          <a:prstGeom prst="rect">
            <a:avLst/>
          </a:prstGeom>
        </p:spPr>
      </p:pic>
      <p:pic>
        <p:nvPicPr>
          <p:cNvPr id="10" name="Рисунок 9" descr="0_5541d_91a520bd_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0" y="3000372"/>
            <a:ext cx="1501870" cy="2230500"/>
          </a:xfrm>
          <a:prstGeom prst="rect">
            <a:avLst/>
          </a:prstGeom>
        </p:spPr>
      </p:pic>
      <p:pic>
        <p:nvPicPr>
          <p:cNvPr id="11" name="Рисунок 10" descr="ёжик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28596" y="4429132"/>
            <a:ext cx="1506030" cy="2259045"/>
          </a:xfrm>
          <a:prstGeom prst="rect">
            <a:avLst/>
          </a:prstGeom>
        </p:spPr>
      </p:pic>
      <p:pic>
        <p:nvPicPr>
          <p:cNvPr id="12" name="Рисунок 11" descr="50-26-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3504" y="2214554"/>
            <a:ext cx="1500198" cy="800106"/>
          </a:xfrm>
          <a:prstGeom prst="rect">
            <a:avLst/>
          </a:prstGeom>
        </p:spPr>
      </p:pic>
      <p:pic>
        <p:nvPicPr>
          <p:cNvPr id="13" name="Рисунок 12" descr="0_5a2dc_22d49e00_XXX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6715140" y="4929198"/>
            <a:ext cx="1663589" cy="1714488"/>
          </a:xfrm>
          <a:prstGeom prst="rect">
            <a:avLst/>
          </a:prstGeom>
        </p:spPr>
      </p:pic>
      <p:pic>
        <p:nvPicPr>
          <p:cNvPr id="14" name="Рисунок 13" descr="22df2745b1d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0232" y="4643446"/>
            <a:ext cx="3071834" cy="20615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1472" y="42860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Зараз ми з вами повернемось у минуле, коли ви були дуже маленькими, та спробуємо дослідити тіла оточуючого світу.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e821c_22c3b5c0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1904762" cy="1892064"/>
          </a:xfrm>
          <a:prstGeom prst="rect">
            <a:avLst/>
          </a:prstGeom>
        </p:spPr>
      </p:pic>
      <p:pic>
        <p:nvPicPr>
          <p:cNvPr id="6" name="Рисунок 5" descr="detia-35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2910" y="3143248"/>
            <a:ext cx="2667022" cy="3200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2" y="3714752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Попрацюйте в підручнику</a:t>
            </a:r>
          </a:p>
          <a:p>
            <a:pPr algn="ctr"/>
            <a:r>
              <a:rPr lang="uk-UA" sz="2800" b="1" dirty="0" smtClean="0"/>
              <a:t>с. 8 -9</a:t>
            </a:r>
            <a:endParaRPr lang="ru-RU" sz="2800" b="1" dirty="0"/>
          </a:p>
        </p:txBody>
      </p:sp>
      <p:pic>
        <p:nvPicPr>
          <p:cNvPr id="9" name="Рисунок 8" descr="0_e822f_b346751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821" y="1000108"/>
            <a:ext cx="2443179" cy="2296589"/>
          </a:xfrm>
          <a:prstGeom prst="rect">
            <a:avLst/>
          </a:prstGeom>
        </p:spPr>
      </p:pic>
      <p:pic>
        <p:nvPicPr>
          <p:cNvPr id="7" name="Рисунок 6" descr="knigi-16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214810" y="500042"/>
            <a:ext cx="2643882" cy="3190892"/>
          </a:xfrm>
          <a:prstGeom prst="rect">
            <a:avLst/>
          </a:prstGeom>
        </p:spPr>
      </p:pic>
      <p:pic>
        <p:nvPicPr>
          <p:cNvPr id="11" name="Рисунок 10" descr="0_5097a_f8b8f46a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2000240"/>
            <a:ext cx="1114645" cy="1123934"/>
          </a:xfrm>
          <a:prstGeom prst="rect">
            <a:avLst/>
          </a:prstGeom>
        </p:spPr>
      </p:pic>
      <p:pic>
        <p:nvPicPr>
          <p:cNvPr id="12" name="Рисунок 11" descr="0_50982_a3f6dc20_XX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4357685" y="4643446"/>
            <a:ext cx="1241201" cy="1071570"/>
          </a:xfrm>
          <a:prstGeom prst="rect">
            <a:avLst/>
          </a:prstGeom>
        </p:spPr>
      </p:pic>
      <p:pic>
        <p:nvPicPr>
          <p:cNvPr id="13" name="Рисунок 12" descr="4852453064175680_1284820867_15_yapfiles.ru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7428882" y="4714885"/>
            <a:ext cx="1210832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e821c_22c3b5c0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1904762" cy="1892064"/>
          </a:xfrm>
          <a:prstGeom prst="rect">
            <a:avLst/>
          </a:prstGeom>
        </p:spPr>
      </p:pic>
      <p:pic>
        <p:nvPicPr>
          <p:cNvPr id="6" name="Рисунок 5" descr="detia-358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00166" y="3424890"/>
            <a:ext cx="2428892" cy="2870509"/>
          </a:xfrm>
          <a:prstGeom prst="rect">
            <a:avLst/>
          </a:prstGeom>
        </p:spPr>
      </p:pic>
      <p:pic>
        <p:nvPicPr>
          <p:cNvPr id="7" name="Рисунок 6" descr="knigi-16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428992" y="500042"/>
            <a:ext cx="2643882" cy="2828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1934" y="407194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Час разом відпочити!</a:t>
            </a:r>
            <a:endParaRPr lang="ru-RU" sz="2800" b="1" dirty="0"/>
          </a:p>
        </p:txBody>
      </p:sp>
      <p:pic>
        <p:nvPicPr>
          <p:cNvPr id="9" name="Рисунок 8" descr="0_e822f_b3467511_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0821" y="1071546"/>
            <a:ext cx="2443179" cy="2296589"/>
          </a:xfrm>
          <a:prstGeom prst="rect">
            <a:avLst/>
          </a:prstGeom>
        </p:spPr>
      </p:pic>
      <p:pic>
        <p:nvPicPr>
          <p:cNvPr id="11" name="Рисунок 10" descr="0_50978_cce8d09_XX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224" y="2786058"/>
            <a:ext cx="1134365" cy="1000132"/>
          </a:xfrm>
          <a:prstGeom prst="rect">
            <a:avLst/>
          </a:prstGeom>
        </p:spPr>
      </p:pic>
      <p:pic>
        <p:nvPicPr>
          <p:cNvPr id="12" name="Рисунок 11" descr="0_7e2ea_287c8541_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429520" y="4572008"/>
            <a:ext cx="1714480" cy="1714480"/>
          </a:xfrm>
          <a:prstGeom prst="rect">
            <a:avLst/>
          </a:prstGeom>
        </p:spPr>
      </p:pic>
      <p:pic>
        <p:nvPicPr>
          <p:cNvPr id="13" name="Рисунок 12" descr="0_7b2b6_4a14ed40_X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14942" y="5643578"/>
            <a:ext cx="1143038" cy="75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254</Words>
  <PresentationFormat>Экран (4:3)</PresentationFormat>
  <Paragraphs>47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Ксюша</cp:lastModifiedBy>
  <cp:revision>18</cp:revision>
  <dcterms:created xsi:type="dcterms:W3CDTF">2014-09-08T12:33:46Z</dcterms:created>
  <dcterms:modified xsi:type="dcterms:W3CDTF">2014-09-08T18:03:49Z</dcterms:modified>
</cp:coreProperties>
</file>