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25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1.jpeg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0;&#1089;&#1102;&#1096;&#1072;\Music\&#1078;&#1091;&#1088;&#1095;&#1072;&#1085;&#1080;&#1077;%20&#1088;&#1091;&#1095;&#1100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2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e822f_b3467511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28604"/>
            <a:ext cx="7500990" cy="5842200"/>
          </a:xfrm>
          <a:prstGeom prst="rect">
            <a:avLst/>
          </a:prstGeom>
        </p:spPr>
      </p:pic>
      <p:pic>
        <p:nvPicPr>
          <p:cNvPr id="8197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875008"/>
            <a:ext cx="4330768" cy="4982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001056" cy="24288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uk-UA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природі та житті людини</a:t>
            </a:r>
            <a:endParaRPr lang="ru-RU" sz="7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57166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 це є завдяки воді.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mega man 1920x1200 wallpaper High Quality Wallpapers,High De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142984"/>
            <a:ext cx="6858048" cy="5143536"/>
          </a:xfrm>
          <a:prstGeom prst="rect">
            <a:avLst/>
          </a:prstGeom>
          <a:noFill/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423107"/>
            <a:ext cx="2116190" cy="2434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73581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багатьох тварин і рослин вода є домівкою.</a:t>
            </a:r>
          </a:p>
          <a:p>
            <a:pPr algn="ctr"/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ataLife Engine Версия для печати Обои подводный мир для П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357298"/>
            <a:ext cx="6929486" cy="5214974"/>
          </a:xfrm>
          <a:prstGeom prst="rect">
            <a:avLst/>
          </a:prstGeom>
          <a:noFill/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51894"/>
            <a:ext cx="1830438" cy="2106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85728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росте у річці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Речка, пруд, лето обои, фото, картинки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43700" y="16645030"/>
            <a:ext cx="3951035" cy="2222457"/>
          </a:xfrm>
          <a:prstGeom prst="rect">
            <a:avLst/>
          </a:prstGeom>
          <a:noFill/>
        </p:spPr>
      </p:pic>
      <p:pic>
        <p:nvPicPr>
          <p:cNvPr id="26628" name="Picture 4" descr="Июль. Речка - Фотоальбом Черноголовки - All-Photo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428736"/>
            <a:ext cx="6073876" cy="4929222"/>
          </a:xfrm>
          <a:prstGeom prst="rect">
            <a:avLst/>
          </a:prstGeom>
          <a:noFill/>
        </p:spPr>
      </p:pic>
      <p:pic>
        <p:nvPicPr>
          <p:cNvPr id="26630" name="Picture 6" descr="Миссия &quot;Фотошоп&quot; Клипарты и скрап наборы: Цветы лотоса (Распакованный клипарт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4738" y="1500174"/>
            <a:ext cx="751242" cy="785818"/>
          </a:xfrm>
          <a:prstGeom prst="rect">
            <a:avLst/>
          </a:prstGeom>
          <a:noFill/>
        </p:spPr>
      </p:pic>
      <p:pic>
        <p:nvPicPr>
          <p:cNvPr id="26632" name="Picture 8" descr="Клипарт &quot;Морской&quot;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285992"/>
            <a:ext cx="1468170" cy="1357322"/>
          </a:xfrm>
          <a:prstGeom prst="rect">
            <a:avLst/>
          </a:prstGeom>
          <a:noFill/>
        </p:spPr>
      </p:pic>
      <p:pic>
        <p:nvPicPr>
          <p:cNvPr id="26634" name="Picture 10" descr="Презентации - Фору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5000636"/>
            <a:ext cx="720454" cy="1657487"/>
          </a:xfrm>
          <a:prstGeom prst="rect">
            <a:avLst/>
          </a:prstGeom>
          <a:noFill/>
        </p:spPr>
      </p:pic>
      <p:pic>
        <p:nvPicPr>
          <p:cNvPr id="12" name="Рисунок 11" descr="274778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3643314"/>
            <a:ext cx="1239815" cy="108897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4477E-6 L -0.32118 0.171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6679E-6 L -0.49496 0.14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69103E-6 L -0.54045 -0.055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357166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 живе у річці?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1920x1200 лазурь, вода, океан, дно, песок, под водой hd обои на рабочий стол 16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785926"/>
            <a:ext cx="5683900" cy="4500569"/>
          </a:xfrm>
          <a:prstGeom prst="rect">
            <a:avLst/>
          </a:prstGeom>
          <a:noFill/>
        </p:spPr>
      </p:pic>
      <p:pic>
        <p:nvPicPr>
          <p:cNvPr id="9" name="Picture 8" descr="Клипарт &quot;Морской&quot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5688" y="4357694"/>
            <a:ext cx="2009074" cy="1857388"/>
          </a:xfrm>
          <a:prstGeom prst="rect">
            <a:avLst/>
          </a:prstGeom>
          <a:noFill/>
        </p:spPr>
      </p:pic>
      <p:pic>
        <p:nvPicPr>
          <p:cNvPr id="10" name="Picture 8" descr="Клипарт &quot;Морской&quot;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357686" y="3643314"/>
            <a:ext cx="2859067" cy="2643206"/>
          </a:xfrm>
          <a:prstGeom prst="rect">
            <a:avLst/>
          </a:prstGeom>
          <a:noFill/>
        </p:spPr>
      </p:pic>
      <p:pic>
        <p:nvPicPr>
          <p:cNvPr id="25606" name="Picture 6" descr="Bekos Anglerforum: Jemand Tipps zum angeln auf Hech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2699" y="2071678"/>
            <a:ext cx="2421301" cy="785818"/>
          </a:xfrm>
          <a:prstGeom prst="rect">
            <a:avLst/>
          </a:prstGeom>
          <a:noFill/>
        </p:spPr>
      </p:pic>
      <p:pic>
        <p:nvPicPr>
          <p:cNvPr id="25608" name="Picture 8" descr="не дорого Фотосток: раки, лобстеры и омары &quot; ALLDAY - народный сайт о дизайне вкусн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500958" y="4286256"/>
            <a:ext cx="2310566" cy="1117737"/>
          </a:xfrm>
          <a:prstGeom prst="rect">
            <a:avLst/>
          </a:prstGeom>
          <a:noFill/>
        </p:spPr>
      </p:pic>
      <p:pic>
        <p:nvPicPr>
          <p:cNvPr id="25610" name="Picture 10" descr="Лягушки Картин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5429264"/>
            <a:ext cx="1360392" cy="1071570"/>
          </a:xfrm>
          <a:prstGeom prst="rect">
            <a:avLst/>
          </a:prstGeom>
          <a:noFill/>
        </p:spPr>
      </p:pic>
      <p:pic>
        <p:nvPicPr>
          <p:cNvPr id="25612" name="Picture 12" descr="Животные - качественные большие картинк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143768" y="2786058"/>
            <a:ext cx="2000232" cy="1410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32038E-8 L -0.35173 0.109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0981E-6 L -0.61198 0.087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342E-6 L -0.22917 -0.05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57166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 живе у морі?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1920x1200 лазурь, вода, океан, дно, песок, под водой hd обои на рабочий стол 16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500174"/>
            <a:ext cx="5755338" cy="4786321"/>
          </a:xfrm>
          <a:prstGeom prst="rect">
            <a:avLst/>
          </a:prstGeom>
          <a:noFill/>
        </p:spPr>
      </p:pic>
      <p:pic>
        <p:nvPicPr>
          <p:cNvPr id="9" name="Picture 12" descr="Животные - качественные большие карт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98231" y="1285860"/>
            <a:ext cx="2345769" cy="1653767"/>
          </a:xfrm>
          <a:prstGeom prst="rect">
            <a:avLst/>
          </a:prstGeom>
          <a:noFill/>
        </p:spPr>
      </p:pic>
      <p:pic>
        <p:nvPicPr>
          <p:cNvPr id="24578" name="Picture 2" descr="Organic shop : Чай Кофе Средства для отбеливания, стирки , порошки фирмы Almawin. Clipper чай, кофе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928934"/>
            <a:ext cx="1428728" cy="935787"/>
          </a:xfrm>
          <a:prstGeom prst="rect">
            <a:avLst/>
          </a:prstGeom>
          <a:noFill/>
        </p:spPr>
      </p:pic>
      <p:pic>
        <p:nvPicPr>
          <p:cNvPr id="24580" name="Picture 4" descr="http://img-fotki.yandex.ru/get/4712/21399225.3b/0_7960a_fe15f176_XL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0800000" flipV="1">
            <a:off x="7358082" y="4000504"/>
            <a:ext cx="1481995" cy="1137531"/>
          </a:xfrm>
          <a:prstGeom prst="rect">
            <a:avLst/>
          </a:prstGeom>
          <a:noFill/>
        </p:spPr>
      </p:pic>
      <p:pic>
        <p:nvPicPr>
          <p:cNvPr id="24582" name="Picture 6" descr="Image de hippocampes - Images animaux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4982776"/>
            <a:ext cx="1357322" cy="16966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5929E-6 L -0.47413 0.107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1895E-6 L -0.60312 0.33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6373E-6 L -0.24896 -0.219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358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організмі рослини, тварини, людини є вода.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5072074"/>
            <a:ext cx="4286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речі, медуза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майже вся (95%) складається з води. </a:t>
            </a:r>
          </a:p>
          <a:p>
            <a:endParaRPr lang="ru-RU" dirty="0"/>
          </a:p>
        </p:txBody>
      </p:sp>
      <p:pic>
        <p:nvPicPr>
          <p:cNvPr id="9" name="Рисунок 8" descr="0_553f8_625235ed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857232"/>
            <a:ext cx="3714776" cy="3714776"/>
          </a:xfrm>
          <a:prstGeom prst="rect">
            <a:avLst/>
          </a:prstGeom>
        </p:spPr>
      </p:pic>
      <p:pic>
        <p:nvPicPr>
          <p:cNvPr id="11" name="Рисунок 10" descr="490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3429000"/>
            <a:ext cx="6572296" cy="1059185"/>
          </a:xfrm>
          <a:prstGeom prst="rect">
            <a:avLst/>
          </a:prstGeom>
        </p:spPr>
      </p:pic>
      <p:pic>
        <p:nvPicPr>
          <p:cNvPr id="10" name="Рисунок 9" descr="b04d40d5eeb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2786058"/>
            <a:ext cx="1457325" cy="1676400"/>
          </a:xfrm>
          <a:prstGeom prst="rect">
            <a:avLst/>
          </a:prstGeom>
        </p:spPr>
      </p:pic>
      <p:pic>
        <p:nvPicPr>
          <p:cNvPr id="12" name="Рисунок 11" descr="detia-20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2214554"/>
            <a:ext cx="1928826" cy="2138896"/>
          </a:xfrm>
          <a:prstGeom prst="rect">
            <a:avLst/>
          </a:prstGeom>
        </p:spPr>
      </p:pic>
      <p:pic>
        <p:nvPicPr>
          <p:cNvPr id="23554" name="Picture 2" descr="http://stat21.privet.ru/lr/0c25720db37240fc60401cf2bcb7142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643446"/>
            <a:ext cx="2643206" cy="2028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428604"/>
            <a:ext cx="7358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Попрацюйте з підручником </a:t>
            </a:r>
          </a:p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34 - 35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735811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Розкажіть за малюнками про значення води в природі.</a:t>
            </a:r>
          </a:p>
          <a:p>
            <a:pPr algn="ctr"/>
            <a:endParaRPr lang="uk-UA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Розкажіть за малюнками про потреби людини у воді.</a:t>
            </a:r>
          </a:p>
          <a:p>
            <a:pPr algn="ctr"/>
            <a:endParaRPr lang="uk-UA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358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на вашу думку, коли від води трапляється біда?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В Киеве потоп: улицы превратились в реки - Разное на Газета ПО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00174"/>
            <a:ext cx="3571900" cy="2714644"/>
          </a:xfrm>
          <a:prstGeom prst="rect">
            <a:avLst/>
          </a:prstGeom>
          <a:noFill/>
        </p:spPr>
      </p:pic>
      <p:pic>
        <p:nvPicPr>
          <p:cNvPr id="21510" name="Picture 6" descr="10 интересных фактов о цунами &quot; Лента приколов Коля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500174"/>
            <a:ext cx="3571900" cy="2714644"/>
          </a:xfrm>
          <a:prstGeom prst="rect">
            <a:avLst/>
          </a:prstGeom>
          <a:noFill/>
        </p:spPr>
      </p:pic>
      <p:pic>
        <p:nvPicPr>
          <p:cNvPr id="21512" name="Picture 8" descr="STARLife.kg - Молодёжный Информационный Портал Кыргызстана &quot;…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357694"/>
            <a:ext cx="366775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428604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фотографії Землі з космосу ми бачили, як багато на ній води. Але вода ця солона і не придатна для вживання.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так необхідно економно її використовувати, не забруднювати річок та озер, розчищати джерела.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Июль - 2010 - dream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000240"/>
            <a:ext cx="2214578" cy="2013612"/>
          </a:xfrm>
          <a:prstGeom prst="rect">
            <a:avLst/>
          </a:prstGeom>
          <a:noFill/>
        </p:spPr>
      </p:pic>
      <p:pic>
        <p:nvPicPr>
          <p:cNvPr id="8" name="Picture 2" descr="Spinning Globe Flash Animation Free Downloa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857364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 заощаджувати воду?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e822f_b346751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000240"/>
            <a:ext cx="5072098" cy="3950440"/>
          </a:xfrm>
          <a:prstGeom prst="rect">
            <a:avLst/>
          </a:prstGeom>
        </p:spPr>
      </p:pic>
      <p:pic>
        <p:nvPicPr>
          <p:cNvPr id="8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500306"/>
            <a:ext cx="3071802" cy="3534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071942"/>
            <a:ext cx="2635704" cy="30326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207375" cy="46799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Буває хмаркою вона,</a:t>
            </a:r>
            <a:b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пушинкою буває, </a:t>
            </a:r>
            <a:b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бува, як скло,</a:t>
            </a:r>
            <a:b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крихка й тверда –</a:t>
            </a:r>
            <a:b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Звичайна, підкажіть …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Уявіть, що злому чаклуну Сорому все ж таки вдалося забрати всю воду з нашої планети. Що тоді буде на Землі?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WWW.OPEN.AZ Версия для печати Пусты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071678"/>
            <a:ext cx="714380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9248" y="4643446"/>
            <a:ext cx="2044752" cy="2352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142852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Бліцопитування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285860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чого утворюються хмаринки?</a:t>
            </a:r>
          </a:p>
          <a:p>
            <a:pPr algn="ctr"/>
            <a:endParaRPr lang="uk-UA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 воду можна носити решетом?</a:t>
            </a:r>
          </a:p>
          <a:p>
            <a:pPr algn="ctr"/>
            <a:endParaRPr lang="uk-UA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 буває вода під землею?</a:t>
            </a:r>
          </a:p>
          <a:p>
            <a:pPr algn="ctr"/>
            <a:endParaRPr lang="uk-UA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 більше на планеті води чи суходолу?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доровье Записи в рубрике здоровье =Женские мысли хуже метели. Так заносит иногда!))))))))))))= : LiveInternet - Российский Сер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785794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Казка</a:t>
            </a:r>
          </a:p>
          <a:p>
            <a:pPr algn="ctr"/>
            <a:r>
              <a:rPr lang="uk-UA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“Нерозлийвода”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одна з найпоширеніших речовин на нашій планеті. Вона не тільки дає життя. Це ще і джерело краси на землі. 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весив гильзу на спинку трона. - Екатерина Комарова - Я автор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643050"/>
            <a:ext cx="7000924" cy="50720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428604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радує і лісове озеро…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img.qwled.com/i/82b3b75dd42b942fd45124d0cd5bd6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142984"/>
            <a:ext cx="7072362" cy="5304272"/>
          </a:xfrm>
          <a:prstGeom prst="rect">
            <a:avLst/>
          </a:prstGeom>
          <a:noFill/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465281"/>
            <a:ext cx="2187628" cy="2517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журчание руч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1285860"/>
            <a:ext cx="304800" cy="304800"/>
          </a:xfrm>
          <a:prstGeom prst="rect">
            <a:avLst/>
          </a:prstGeom>
        </p:spPr>
      </p:pic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423107"/>
            <a:ext cx="2116190" cy="24348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7358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Заспокоює дзюрчання струмочка в лісі…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Ручей в лесу. - анимация на телефон 97916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285860"/>
            <a:ext cx="442915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357166"/>
            <a:ext cx="7358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Дивують хмарки – баранчики, що пливуть в небі…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Художественное творчество детей и взрослых - Страница 21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571612"/>
            <a:ext cx="6858048" cy="4982801"/>
          </a:xfrm>
          <a:prstGeom prst="rect">
            <a:avLst/>
          </a:prstGeom>
          <a:noFill/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423107"/>
            <a:ext cx="2116190" cy="2434893"/>
          </a:xfrm>
          <a:prstGeom prst="rect">
            <a:avLst/>
          </a:prstGeom>
          <a:noFill/>
        </p:spPr>
      </p:pic>
      <p:pic>
        <p:nvPicPr>
          <p:cNvPr id="30724" name="Picture 4" descr="Анимированные,прозрачные фоны-8. Обсуждение на LiveInternet …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643050"/>
            <a:ext cx="69056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6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571761" y="2571761"/>
            <a:ext cx="6858002" cy="1714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73581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Приємно освіжає ранішня роса.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и добавленные пользователем: Наталья Тихонова. Страница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5" y="1428736"/>
            <a:ext cx="7167612" cy="4929222"/>
          </a:xfrm>
          <a:prstGeom prst="rect">
            <a:avLst/>
          </a:prstGeom>
          <a:noFill/>
        </p:spPr>
      </p:pic>
      <p:pic>
        <p:nvPicPr>
          <p:cNvPr id="6" name="Picture 5" descr="Капелька Добра ВКонтак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423107"/>
            <a:ext cx="2116190" cy="2434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244</Words>
  <PresentationFormat>Экран (4:3)</PresentationFormat>
  <Paragraphs>36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Вода  в природі та житті людини</vt:lpstr>
      <vt:lpstr>Буває хмаркою вона, пушинкою буває,  бува, як скло, крихка й тверда – Звичайна, підкажіть 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 в природі та житті людини</dc:title>
  <dc:creator>Ксюша</dc:creator>
  <cp:lastModifiedBy>Ксюша</cp:lastModifiedBy>
  <cp:revision>14</cp:revision>
  <dcterms:created xsi:type="dcterms:W3CDTF">2014-11-10T17:29:32Z</dcterms:created>
  <dcterms:modified xsi:type="dcterms:W3CDTF">2014-11-10T19:49:27Z</dcterms:modified>
</cp:coreProperties>
</file>