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6" r:id="rId7"/>
    <p:sldId id="272" r:id="rId8"/>
    <p:sldId id="261" r:id="rId9"/>
    <p:sldId id="262" r:id="rId10"/>
    <p:sldId id="263" r:id="rId11"/>
    <p:sldId id="271" r:id="rId12"/>
    <p:sldId id="264" r:id="rId13"/>
    <p:sldId id="265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&#1060;&#1110;&#1079;&#1082;&#1091;&#1083;&#1100;&#1090;&#1093;&#1074;&#1080;&#1083;&#1080;&#1085;&#1082;&#1072;%20-%20&#1071;&#1082;&#1097;&#1086;%20&#1090;&#1080;%20&#1097;&#1072;&#1089;&#1083;&#1080;&#1074;&#1080;&#1081;%20-%20If%20you%20are%20happy%20clap%20your%20hands%20(online-video-cutter.com)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.gif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12" Type="http://schemas.microsoft.com/office/2007/relationships/hdphoto" Target="../media/hdphoto14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" y="10885"/>
            <a:ext cx="9131357" cy="684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4933" y="2132856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endParaRPr lang="ru-RU" sz="6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клас</a:t>
            </a:r>
            <a:endParaRPr lang="ru-RU" sz="6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3310" y="-99393"/>
            <a:ext cx="2330690" cy="1910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91" y="6025234"/>
            <a:ext cx="731997" cy="789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62" y="6139019"/>
            <a:ext cx="731997" cy="789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21921"/>
            <a:ext cx="723900" cy="67627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339752" y="5919580"/>
            <a:ext cx="941951" cy="938420"/>
            <a:chOff x="2339752" y="5919580"/>
            <a:chExt cx="941951" cy="93842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6068074"/>
              <a:ext cx="731997" cy="7899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77528">
              <a:off x="2701123" y="5939328"/>
              <a:ext cx="600327" cy="56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8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0"/>
            <a:ext cx="9144000" cy="6858000"/>
          </a:xfrm>
          <a:prstGeom prst="rect">
            <a:avLst/>
          </a:prstGeom>
        </p:spPr>
      </p:pic>
      <p:pic>
        <p:nvPicPr>
          <p:cNvPr id="2050" name="Picture 2" descr="D:\Ксюша\школа\русский язык\рзм\3346535_professii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67" l="1000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563628"/>
            <a:ext cx="1747683" cy="21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3259" y="1340768"/>
            <a:ext cx="20521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ПЕКАР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72000" y="1124744"/>
            <a:ext cx="639822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572000" y="1709192"/>
            <a:ext cx="639822" cy="3394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2080" y="848906"/>
            <a:ext cx="31683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ПЕКАР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79" y="1847111"/>
            <a:ext cx="28803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ПЕКАР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3" b="95485" l="10000" r="96875">
                        <a14:foregroundMark x1="31042" y1="41639" x2="31042" y2="41639"/>
                        <a14:foregroundMark x1="30000" y1="38127" x2="30000" y2="38127"/>
                        <a14:foregroundMark x1="32708" y1="40301" x2="32708" y2="40301"/>
                        <a14:foregroundMark x1="46250" y1="56020" x2="46250" y2="56020"/>
                        <a14:foregroundMark x1="68333" y1="55017" x2="68333" y2="55017"/>
                        <a14:foregroundMark x1="30625" y1="44314" x2="30625" y2="44314"/>
                        <a14:foregroundMark x1="27292" y1="42977" x2="27292" y2="42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55576" y="2625846"/>
            <a:ext cx="1597330" cy="19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52906" y="3499140"/>
            <a:ext cx="26268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ПОШТАР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659818" y="3273918"/>
            <a:ext cx="639822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45857" y="3925441"/>
            <a:ext cx="639822" cy="3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05154" y="2868198"/>
            <a:ext cx="3419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ПОШТАР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5154" y="3925441"/>
            <a:ext cx="3419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ПОШТАР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3583" y="5417363"/>
            <a:ext cx="24439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АВІАТОР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6" b="95151" l="10000" r="90000">
                        <a14:foregroundMark x1="30208" y1="54348" x2="30208" y2="54348"/>
                        <a14:foregroundMark x1="32292" y1="59699" x2="32292" y2="59699"/>
                        <a14:foregroundMark x1="56667" y1="52174" x2="56667" y2="52174"/>
                        <a14:foregroundMark x1="50000" y1="52174" x2="50000" y2="52174"/>
                        <a14:foregroundMark x1="50000" y1="57525" x2="50000" y2="57525"/>
                        <a14:foregroundMark x1="37500" y1="64716" x2="37500" y2="64716"/>
                        <a14:foregroundMark x1="24583" y1="62207" x2="24583" y2="62207"/>
                        <a14:foregroundMark x1="22917" y1="56689" x2="22917" y2="56689"/>
                        <a14:foregroundMark x1="39167" y1="48495" x2="39167" y2="49666"/>
                        <a14:foregroundMark x1="45833" y1="67224" x2="45833" y2="67224"/>
                        <a14:foregroundMark x1="36458" y1="56020" x2="36458" y2="56020"/>
                        <a14:foregroundMark x1="60833" y1="54682" x2="60833" y2="54682"/>
                        <a14:foregroundMark x1="28125" y1="51338" x2="28125" y2="51338"/>
                        <a14:foregroundMark x1="28750" y1="47659" x2="28750" y2="47659"/>
                        <a14:foregroundMark x1="35000" y1="48829" x2="35000" y2="48829"/>
                        <a14:foregroundMark x1="39167" y1="58027" x2="39167" y2="58027"/>
                        <a14:foregroundMark x1="23542" y1="65552" x2="23542" y2="65552"/>
                        <a14:foregroundMark x1="23958" y1="53010" x2="23958" y2="53010"/>
                        <a14:foregroundMark x1="32292" y1="63880" x2="32292" y2="63880"/>
                        <a14:foregroundMark x1="54167" y1="57191" x2="54167" y2="57191"/>
                        <a14:foregroundMark x1="51458" y1="47157" x2="51458" y2="47157"/>
                        <a14:foregroundMark x1="56250" y1="53010" x2="56250" y2="54348"/>
                        <a14:foregroundMark x1="57708" y1="57191" x2="57708" y2="57191"/>
                        <a14:foregroundMark x1="49375" y1="52676" x2="47500" y2="52676"/>
                        <a14:foregroundMark x1="46875" y1="52676" x2="46875" y2="53846"/>
                        <a14:foregroundMark x1="36042" y1="58863" x2="36042" y2="58863"/>
                        <a14:foregroundMark x1="31250" y1="55518" x2="31250" y2="55518"/>
                        <a14:foregroundMark x1="33958" y1="53010" x2="33958" y2="53010"/>
                        <a14:foregroundMark x1="39583" y1="52174" x2="38542" y2="54348"/>
                        <a14:foregroundMark x1="51458" y1="56020" x2="51458" y2="56020"/>
                        <a14:foregroundMark x1="25000" y1="60870" x2="25000" y2="60870"/>
                        <a14:foregroundMark x1="26667" y1="56355" x2="26667" y2="56355"/>
                        <a14:foregroundMark x1="42292" y1="26421" x2="42292" y2="26421"/>
                        <a14:foregroundMark x1="75417" y1="49331" x2="75417" y2="49331"/>
                        <a14:foregroundMark x1="78542" y1="57191" x2="77500" y2="56020"/>
                        <a14:foregroundMark x1="74375" y1="50502" x2="74375" y2="50502"/>
                        <a14:foregroundMark x1="70208" y1="38796" x2="70208" y2="38796"/>
                        <a14:foregroundMark x1="66667" y1="32107" x2="68125" y2="33779"/>
                        <a14:foregroundMark x1="72292" y1="47993" x2="72292" y2="47993"/>
                        <a14:foregroundMark x1="77500" y1="34615" x2="77500" y2="34615"/>
                        <a14:foregroundMark x1="77083" y1="20569" x2="77083" y2="20569"/>
                        <a14:foregroundMark x1="77500" y1="16388" x2="77500" y2="16388"/>
                        <a14:foregroundMark x1="82083" y1="18060" x2="82083" y2="19732"/>
                        <a14:foregroundMark x1="80625" y1="25920" x2="80625" y2="25920"/>
                        <a14:foregroundMark x1="67083" y1="17559" x2="67083" y2="17559"/>
                        <a14:foregroundMark x1="68125" y1="15552" x2="68125" y2="15552"/>
                        <a14:foregroundMark x1="69167" y1="13378" x2="69167" y2="13378"/>
                        <a14:foregroundMark x1="75417" y1="15886" x2="77083" y2="15886"/>
                        <a14:foregroundMark x1="82708" y1="15050" x2="82708" y2="19231"/>
                        <a14:foregroundMark x1="22917" y1="22241" x2="22917" y2="22241"/>
                        <a14:foregroundMark x1="18333" y1="27258" x2="18333" y2="27258"/>
                        <a14:foregroundMark x1="15833" y1="32943" x2="15833" y2="32943"/>
                        <a14:foregroundMark x1="15833" y1="38462" x2="15833" y2="38462"/>
                        <a14:foregroundMark x1="17708" y1="18060" x2="17708" y2="18060"/>
                        <a14:foregroundMark x1="37500" y1="15050" x2="37500" y2="15050"/>
                        <a14:foregroundMark x1="20417" y1="14214" x2="20417" y2="14214"/>
                        <a14:foregroundMark x1="29167" y1="12542" x2="29167" y2="12542"/>
                        <a14:foregroundMark x1="41250" y1="15050" x2="41250" y2="15050"/>
                        <a14:foregroundMark x1="41667" y1="65552" x2="41667" y2="65552"/>
                        <a14:foregroundMark x1="47500" y1="59699" x2="47500" y2="59699"/>
                        <a14:foregroundMark x1="50000" y1="57525" x2="50000" y2="57525"/>
                        <a14:foregroundMark x1="57292" y1="57191" x2="57292" y2="57191"/>
                        <a14:foregroundMark x1="55625" y1="49666" x2="55625" y2="49666"/>
                        <a14:foregroundMark x1="31875" y1="65886" x2="31875" y2="65886"/>
                        <a14:foregroundMark x1="72292" y1="23913" x2="72292" y2="23913"/>
                        <a14:foregroundMark x1="82708" y1="13378" x2="82708" y2="13378"/>
                        <a14:foregroundMark x1="67708" y1="19732" x2="67708" y2="19732"/>
                        <a14:foregroundMark x1="33958" y1="18395" x2="33958" y2="18395"/>
                        <a14:foregroundMark x1="21458" y1="10870" x2="18750" y2="12542"/>
                        <a14:foregroundMark x1="13125" y1="17559" x2="13125" y2="17559"/>
                        <a14:foregroundMark x1="12708" y1="25585" x2="12708" y2="25585"/>
                        <a14:foregroundMark x1="14792" y1="11706" x2="14792" y2="11706"/>
                        <a14:foregroundMark x1="25000" y1="12207" x2="25000" y2="12207"/>
                        <a14:foregroundMark x1="58333" y1="58863" x2="58333" y2="58863"/>
                        <a14:foregroundMark x1="62500" y1="56020" x2="62500" y2="56020"/>
                        <a14:foregroundMark x1="75417" y1="47157" x2="75417" y2="4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61497" y="4383674"/>
            <a:ext cx="2006228" cy="24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4497590" y="5201339"/>
            <a:ext cx="639822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555366" y="5754529"/>
            <a:ext cx="582046" cy="2937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65617" y="4885868"/>
            <a:ext cx="3419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АВІАТОР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05154" y="5754529"/>
            <a:ext cx="3419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АВІАТОР</a:t>
            </a:r>
            <a:r>
              <a:rPr lang="uk-UA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endParaRPr lang="ru-RU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33" grpId="0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7330997"/>
            <a:chOff x="0" y="0"/>
            <a:chExt cx="9144000" cy="7330997"/>
          </a:xfrm>
        </p:grpSpPr>
        <p:pic>
          <p:nvPicPr>
            <p:cNvPr id="4" name="Рисунок 3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50" name="Picture 2" descr="D:\Ксюша\школа\русский язык\рзм\3346543_professii_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9375" y1="36622" x2="29375" y2="36622"/>
                          <a14:foregroundMark x1="31667" y1="38462" x2="31667" y2="38462"/>
                          <a14:foregroundMark x1="26250" y1="40301" x2="26250" y2="40301"/>
                          <a14:foregroundMark x1="34792" y1="38963" x2="34792" y2="38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306280"/>
              <a:ext cx="4033218" cy="5024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4944"/>
            <a:ext cx="723900" cy="6762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5656" y="2348880"/>
            <a:ext cx="5741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Хвилинка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відпочинку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43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артинки\фоны\деревня\19 (4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0" b="100000" l="98" r="100000">
                        <a14:foregroundMark x1="42676" y1="20052" x2="42676" y2="20052"/>
                        <a14:foregroundMark x1="37109" y1="32552" x2="37109" y2="32552"/>
                        <a14:foregroundMark x1="38379" y1="31641" x2="38379" y2="31641"/>
                        <a14:foregroundMark x1="35449" y1="35547" x2="35449" y2="35547"/>
                        <a14:foregroundMark x1="36328" y1="34115" x2="36328" y2="34115"/>
                        <a14:backgroundMark x1="33105" y1="24349" x2="33105" y2="24349"/>
                        <a14:backgroundMark x1="35840" y1="31901" x2="35840" y2="31901"/>
                        <a14:backgroundMark x1="37207" y1="35286" x2="37207" y2="35286"/>
                        <a14:backgroundMark x1="39941" y1="33594" x2="39941" y2="33594"/>
                        <a14:backgroundMark x1="49414" y1="27214" x2="49414" y2="27214"/>
                        <a14:backgroundMark x1="64746" y1="27083" x2="64746" y2="27083"/>
                        <a14:backgroundMark x1="77637" y1="40365" x2="77637" y2="40365"/>
                        <a14:backgroundMark x1="68555" y1="44010" x2="68555" y2="44010"/>
                        <a14:backgroundMark x1="65430" y1="42057" x2="65430" y2="42057"/>
                        <a14:backgroundMark x1="71680" y1="43229" x2="71680" y2="43229"/>
                        <a14:backgroundMark x1="20898" y1="35807" x2="20898" y2="35807"/>
                        <a14:backgroundMark x1="16699" y1="39453" x2="17090" y2="40104"/>
                        <a14:backgroundMark x1="18848" y1="37891" x2="18848" y2="37891"/>
                        <a14:backgroundMark x1="25977" y1="43490" x2="25977" y2="43490"/>
                        <a14:backgroundMark x1="10840" y1="38411" x2="10840" y2="38411"/>
                        <a14:backgroundMark x1="1563" y1="41146" x2="1563" y2="41146"/>
                        <a14:backgroundMark x1="1172" y1="43229" x2="1172" y2="43229"/>
                        <a14:backgroundMark x1="2344" y1="40885" x2="2344" y2="40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2" y="-20313"/>
            <a:ext cx="9167972" cy="68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7857" l="9524" r="89796">
                        <a14:foregroundMark x1="63946" y1="32500" x2="63946" y2="32500"/>
                        <a14:foregroundMark x1="72789" y1="32143" x2="7278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57535"/>
            <a:ext cx="1710614" cy="3258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5398">
            <a:off x="3238652" y="1770763"/>
            <a:ext cx="600668" cy="561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157192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0" y="-1396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5687" y="476672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err="1">
                <a:latin typeface="Times New Roman" pitchFamily="18" charset="0"/>
                <a:cs typeface="Times New Roman" pitchFamily="18" charset="0"/>
              </a:rPr>
              <a:t>фремер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857" l="9524" r="89796">
                        <a14:foregroundMark x1="63946" y1="32500" x2="63946" y2="32500"/>
                        <a14:foregroundMark x1="72789" y1="32143" x2="7278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4" y="187953"/>
            <a:ext cx="1710614" cy="325831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80715" y="4793995"/>
            <a:ext cx="3816424" cy="1169551"/>
            <a:chOff x="4482429" y="1268760"/>
            <a:chExt cx="3816424" cy="116955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482429" y="1268760"/>
              <a:ext cx="38164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7000" b="1" dirty="0" smtClean="0">
                  <a:latin typeface="Times New Roman" pitchFamily="18" charset="0"/>
                  <a:cs typeface="Times New Roman" pitchFamily="18" charset="0"/>
                </a:rPr>
                <a:t>…..р</a:t>
              </a:r>
              <a:r>
                <a:rPr lang="ru-RU" sz="7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ом</a:t>
              </a:r>
              <a:r>
                <a:rPr lang="ru-RU" sz="70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7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равая круглая скобка 5"/>
            <p:cNvSpPr/>
            <p:nvPr/>
          </p:nvSpPr>
          <p:spPr>
            <a:xfrm rot="5400000">
              <a:off x="5553434" y="1211018"/>
              <a:ext cx="288032" cy="2160240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462774" y="4793995"/>
            <a:ext cx="3816424" cy="1169551"/>
            <a:chOff x="5148064" y="1268760"/>
            <a:chExt cx="3816424" cy="116955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148064" y="1268760"/>
              <a:ext cx="38164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7000" b="1" dirty="0" smtClean="0">
                  <a:latin typeface="Times New Roman" pitchFamily="18" charset="0"/>
                  <a:cs typeface="Times New Roman" pitchFamily="18" charset="0"/>
                </a:rPr>
                <a:t>…..р</a:t>
              </a:r>
              <a:r>
                <a:rPr lang="ru-RU" sz="7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ем</a:t>
              </a:r>
              <a:r>
                <a:rPr lang="ru-RU" sz="70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7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авая круглая скобка 10"/>
            <p:cNvSpPr/>
            <p:nvPr/>
          </p:nvSpPr>
          <p:spPr>
            <a:xfrm rot="5400000">
              <a:off x="6152458" y="1211018"/>
              <a:ext cx="288032" cy="2160240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785088" y="509783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фермер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9956" y="3573016"/>
            <a:ext cx="5089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фермер</a:t>
            </a:r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4135E-6 L -0.21111 0.451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22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2" grpId="1"/>
      <p:bldP spid="12" grpId="2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0" y="-1396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857" l="9524" r="89796">
                        <a14:foregroundMark x1="63946" y1="32500" x2="63946" y2="32500"/>
                        <a14:foregroundMark x1="72789" y1="32143" x2="7278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4" y="187953"/>
            <a:ext cx="1710614" cy="325831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36975" y="4793995"/>
            <a:ext cx="3816424" cy="1169551"/>
            <a:chOff x="4482429" y="1268760"/>
            <a:chExt cx="3816424" cy="116955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482429" y="1268760"/>
              <a:ext cx="38164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7000" b="1" dirty="0" smtClean="0">
                  <a:latin typeface="Times New Roman" pitchFamily="18" charset="0"/>
                  <a:cs typeface="Times New Roman" pitchFamily="18" charset="0"/>
                </a:rPr>
                <a:t>…..р</a:t>
              </a:r>
              <a:r>
                <a:rPr lang="ru-RU" sz="7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ом</a:t>
              </a:r>
              <a:r>
                <a:rPr lang="ru-RU" sz="70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7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равая круглая скобка 5"/>
            <p:cNvSpPr/>
            <p:nvPr/>
          </p:nvSpPr>
          <p:spPr>
            <a:xfrm rot="5400000">
              <a:off x="5525166" y="1160981"/>
              <a:ext cx="288032" cy="2160240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462774" y="4793995"/>
            <a:ext cx="3816424" cy="1169551"/>
            <a:chOff x="5148064" y="1268760"/>
            <a:chExt cx="3816424" cy="116955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148064" y="1268760"/>
              <a:ext cx="38164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7000" b="1" dirty="0" smtClean="0">
                  <a:latin typeface="Times New Roman" pitchFamily="18" charset="0"/>
                  <a:cs typeface="Times New Roman" pitchFamily="18" charset="0"/>
                </a:rPr>
                <a:t>…..р</a:t>
              </a:r>
              <a:r>
                <a:rPr lang="ru-RU" sz="7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ем</a:t>
              </a:r>
              <a:r>
                <a:rPr lang="ru-RU" sz="70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7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авая круглая скобка 10"/>
            <p:cNvSpPr/>
            <p:nvPr/>
          </p:nvSpPr>
          <p:spPr>
            <a:xfrm rot="5400000">
              <a:off x="6152458" y="1211018"/>
              <a:ext cx="288032" cy="2160240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610224" y="836712"/>
            <a:ext cx="4167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карупер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69725" y="859589"/>
            <a:ext cx="4167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перукар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11620" y="3457442"/>
            <a:ext cx="5256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перукар</a:t>
            </a:r>
            <a:r>
              <a:rPr lang="ru-RU" sz="8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8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0213E-6 L 0.21649 0.396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198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5" grpId="2"/>
      <p:bldP spid="15" grpId="3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Ксюша\школа\русский язык\рзм\3346545_professii_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12" b="89967" l="16667" r="90000">
                        <a14:foregroundMark x1="69375" y1="35786" x2="69375" y2="35786"/>
                        <a14:foregroundMark x1="68125" y1="32943" x2="68125" y2="32943"/>
                        <a14:foregroundMark x1="68958" y1="34448" x2="68958" y2="34448"/>
                        <a14:foregroundMark x1="70208" y1="37625" x2="70208" y2="37625"/>
                        <a14:foregroundMark x1="66458" y1="31271" x2="66458" y2="31271"/>
                        <a14:foregroundMark x1="47917" y1="21405" x2="47917" y2="21405"/>
                        <a14:foregroundMark x1="45000" y1="83110" x2="45000" y2="83110"/>
                        <a14:foregroundMark x1="46458" y1="79264" x2="46458" y2="79264"/>
                        <a14:foregroundMark x1="40417" y1="82943" x2="40417" y2="82943"/>
                        <a14:foregroundMark x1="61875" y1="77759" x2="61875" y2="77759"/>
                        <a14:foregroundMark x1="66458" y1="81605" x2="66458" y2="81605"/>
                        <a14:foregroundMark x1="62083" y1="79766" x2="62083" y2="79766"/>
                        <a14:foregroundMark x1="70000" y1="38963" x2="70000" y2="38963"/>
                        <a14:foregroundMark x1="70000" y1="82943" x2="70000" y2="82943"/>
                        <a14:backgroundMark x1="49583" y1="17726" x2="49583" y2="17726"/>
                        <a14:backgroundMark x1="55208" y1="27090" x2="55208" y2="27090"/>
                        <a14:backgroundMark x1="63125" y1="38796" x2="63125" y2="38796"/>
                        <a14:backgroundMark x1="61458" y1="40134" x2="61458" y2="40134"/>
                        <a14:backgroundMark x1="37292" y1="52341" x2="37292" y2="52341"/>
                        <a14:backgroundMark x1="65000" y1="40301" x2="65000" y2="40301"/>
                        <a14:backgroundMark x1="76250" y1="43645" x2="76250" y2="43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94" y="2780928"/>
            <a:ext cx="2016224" cy="25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сюша\школа\русский язык\рзм\3346544_professii_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6" b="95819" l="10000" r="90000">
                        <a14:backgroundMark x1="71667" y1="66555" x2="71667" y2="66555"/>
                        <a14:backgroundMark x1="68958" y1="62040" x2="68958" y2="62040"/>
                        <a14:backgroundMark x1="61875" y1="64047" x2="61875" y2="64047"/>
                        <a14:backgroundMark x1="62708" y1="59866" x2="62708" y2="59866"/>
                        <a14:backgroundMark x1="67500" y1="57860" x2="67500" y2="57860"/>
                        <a14:backgroundMark x1="78333" y1="55518" x2="78333" y2="55518"/>
                        <a14:backgroundMark x1="76250" y1="49331" x2="75625" y2="48662"/>
                        <a14:backgroundMark x1="66458" y1="39465" x2="66667" y2="39967"/>
                        <a14:backgroundMark x1="75625" y1="45151" x2="75625" y2="45151"/>
                        <a14:backgroundMark x1="79792" y1="41472" x2="79792" y2="41472"/>
                        <a14:backgroundMark x1="69375" y1="44147" x2="69375" y2="44147"/>
                        <a14:backgroundMark x1="72708" y1="51171" x2="72708" y2="51171"/>
                        <a14:backgroundMark x1="85833" y1="58528" x2="85833" y2="59365"/>
                        <a14:backgroundMark x1="81875" y1="62375" x2="80625" y2="62207"/>
                        <a14:backgroundMark x1="75208" y1="62709" x2="75208" y2="62709"/>
                        <a14:backgroundMark x1="63125" y1="70234" x2="63125" y2="70234"/>
                        <a14:backgroundMark x1="66042" y1="65886" x2="66042" y2="65886"/>
                        <a14:backgroundMark x1="66667" y1="68729" x2="66667" y2="68729"/>
                        <a14:backgroundMark x1="68125" y1="69231" x2="68125" y2="69231"/>
                        <a14:backgroundMark x1="69792" y1="52843" x2="69792" y2="52843"/>
                        <a14:backgroundMark x1="69583" y1="46823" x2="69583" y2="46823"/>
                        <a14:backgroundMark x1="85000" y1="49164" x2="85000" y2="49164"/>
                        <a14:backgroundMark x1="75833" y1="39632" x2="75833" y2="39632"/>
                        <a14:backgroundMark x1="70208" y1="38127" x2="70208" y2="38127"/>
                        <a14:backgroundMark x1="63125" y1="40803" x2="63125" y2="40803"/>
                        <a14:backgroundMark x1="64792" y1="45485" x2="64792" y2="45485"/>
                        <a14:backgroundMark x1="65208" y1="53512" x2="66458" y2="53512"/>
                        <a14:backgroundMark x1="75208" y1="53010" x2="75208" y2="53010"/>
                        <a14:backgroundMark x1="81250" y1="50167" x2="81250" y2="50167"/>
                        <a14:backgroundMark x1="81250" y1="45987" x2="81250" y2="45987"/>
                        <a14:backgroundMark x1="82708" y1="42140" x2="82708" y2="42140"/>
                        <a14:backgroundMark x1="83333" y1="39967" x2="83333" y2="39967"/>
                        <a14:backgroundMark x1="81458" y1="38127" x2="81458" y2="38127"/>
                        <a14:backgroundMark x1="75833" y1="37458" x2="74792" y2="39465"/>
                        <a14:backgroundMark x1="73958" y1="39799" x2="73958" y2="39799"/>
                        <a14:backgroundMark x1="80208" y1="33278" x2="80208" y2="33278"/>
                        <a14:backgroundMark x1="79167" y1="35117" x2="79167" y2="3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3200684"/>
            <a:ext cx="1630467" cy="20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Ксюша\школа\русский язык\рзм\3346535_professii_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7" l="10000" r="99375">
                        <a14:backgroundMark x1="79375" y1="27759" x2="79375" y2="27759"/>
                        <a14:backgroundMark x1="33125" y1="26254" x2="33125" y2="26254"/>
                        <a14:backgroundMark x1="24375" y1="26756" x2="24375" y2="26756"/>
                        <a14:backgroundMark x1="25000" y1="21237" x2="25000" y2="21237"/>
                        <a14:backgroundMark x1="39375" y1="27258" x2="39375" y2="27258"/>
                        <a14:backgroundMark x1="26458" y1="44649" x2="26458" y2="44649"/>
                        <a14:backgroundMark x1="43958" y1="44147" x2="43958" y2="44147"/>
                        <a14:backgroundMark x1="32500" y1="33779" x2="32500" y2="33779"/>
                        <a14:backgroundMark x1="37917" y1="60033" x2="37917" y2="60033"/>
                        <a14:backgroundMark x1="49583" y1="47492" x2="49583" y2="47492"/>
                        <a14:backgroundMark x1="68542" y1="44147" x2="68542" y2="44147"/>
                        <a14:backgroundMark x1="77292" y1="35953" x2="77292" y2="35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3312462"/>
            <a:ext cx="2643203" cy="32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9583" y1="71070" x2="59583" y2="71070"/>
                        <a14:backgroundMark x1="60208" y1="78261" x2="60208" y2="78261"/>
                        <a14:backgroundMark x1="87500" y1="80769" x2="87500" y2="80769"/>
                        <a14:backgroundMark x1="82917" y1="72074" x2="82917" y2="72074"/>
                        <a14:backgroundMark x1="58750" y1="72408" x2="58750" y2="72408"/>
                        <a14:backgroundMark x1="66458" y1="74916" x2="66458" y2="74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7"/>
            <a:ext cx="3167847" cy="3946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6" b="953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73016"/>
            <a:ext cx="2300862" cy="2866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224" y="1628800"/>
            <a:ext cx="8493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уроці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вивчали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224" y="2492798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сподобалося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9093">
            <a:off x="470211" y="1380464"/>
            <a:ext cx="531649" cy="496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86106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8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80528" y="0"/>
            <a:ext cx="10014272" cy="6858000"/>
            <a:chOff x="-180528" y="0"/>
            <a:chExt cx="10014272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2429734"/>
              <a:ext cx="2808312" cy="2602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052736"/>
              <a:ext cx="3749576" cy="414317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596582"/>
              <a:ext cx="2448272" cy="2269130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815" y="5203850"/>
            <a:ext cx="723900" cy="676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06" y="4865712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0" y="-13963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833" y="1907638"/>
            <a:ext cx="7819314" cy="278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485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" y="10885"/>
            <a:ext cx="9131357" cy="6847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412776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Девіз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уроку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дивитися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бачити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міркувати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Дружно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плідно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3310" y="-196350"/>
            <a:ext cx="2330690" cy="191007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339752" y="5919580"/>
            <a:ext cx="941951" cy="938420"/>
            <a:chOff x="2339752" y="5919580"/>
            <a:chExt cx="941951" cy="93842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6068074"/>
              <a:ext cx="731997" cy="78992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77528">
              <a:off x="2701123" y="5939328"/>
              <a:ext cx="600327" cy="560832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 flipH="1">
            <a:off x="7582610" y="5832693"/>
            <a:ext cx="949829" cy="964260"/>
            <a:chOff x="2339752" y="5919580"/>
            <a:chExt cx="941951" cy="93842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2" y="6068074"/>
              <a:ext cx="731997" cy="78992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77528">
              <a:off x="2701123" y="5939328"/>
              <a:ext cx="600327" cy="56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97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низ 4"/>
          <p:cNvSpPr/>
          <p:nvPr/>
        </p:nvSpPr>
        <p:spPr>
          <a:xfrm>
            <a:off x="359532" y="260004"/>
            <a:ext cx="8424936" cy="1152771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 ВЕСЕЛИХ МАЙСТРІВ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80528" y="0"/>
            <a:ext cx="10014272" cy="6858000"/>
            <a:chOff x="-180528" y="0"/>
            <a:chExt cx="10014272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2429734"/>
              <a:ext cx="2808312" cy="26028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052736"/>
              <a:ext cx="3749576" cy="414317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596582"/>
              <a:ext cx="2448272" cy="226913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6292">
            <a:off x="1401463" y="4865712"/>
            <a:ext cx="723900" cy="676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865712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3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2"/>
            <a:ext cx="9146850" cy="68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844824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 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КЛЮЧИК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(кого?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 …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(кому?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…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(кого?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…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(ким?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чим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…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М.в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кому? на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?) 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…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084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80528" y="0"/>
            <a:ext cx="10014272" cy="6858000"/>
            <a:chOff x="-180528" y="0"/>
            <a:chExt cx="10014272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528" y="2429734"/>
              <a:ext cx="2808312" cy="26028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052736"/>
              <a:ext cx="3749576" cy="414317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596582"/>
              <a:ext cx="2448272" cy="2269130"/>
            </a:xfrm>
            <a:prstGeom prst="rect">
              <a:avLst/>
            </a:prstGeom>
          </p:spPr>
        </p:pic>
      </p:grpSp>
      <p:pic>
        <p:nvPicPr>
          <p:cNvPr id="7" name="Рисунок 6" descr="iron-fence-h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0"/>
            <a:ext cx="8643998" cy="6533362"/>
          </a:xfrm>
          <a:prstGeom prst="rect">
            <a:avLst/>
          </a:prstGeom>
        </p:spPr>
      </p:pic>
      <p:pic>
        <p:nvPicPr>
          <p:cNvPr id="11" name="Рисунок 10" descr="1315668289-55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0" y="3214686"/>
            <a:ext cx="1553000" cy="1428760"/>
          </a:xfrm>
          <a:prstGeom prst="rect">
            <a:avLst/>
          </a:prstGeom>
        </p:spPr>
      </p:pic>
      <p:pic>
        <p:nvPicPr>
          <p:cNvPr id="19" name="Рисунок 18" descr="1197148799528042285barretr_Key.svg.h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143636" y="5777410"/>
            <a:ext cx="1071570" cy="1080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657" y="5439273"/>
            <a:ext cx="723900" cy="676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16098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3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36965E-6 L -0.15156 -0.3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-1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124744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уроку:</a:t>
            </a:r>
          </a:p>
          <a:p>
            <a:endParaRPr lang="en-US" sz="4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Правопис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закінчень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іменників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чоловічого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роду з основою на -р в орудному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відмінку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однини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Ксюша\школа\русский язык\рзм\3346535_professii_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67" l="10000" r="99375">
                        <a14:backgroundMark x1="79375" y1="27759" x2="79375" y2="27759"/>
                        <a14:backgroundMark x1="33125" y1="26254" x2="33125" y2="26254"/>
                        <a14:backgroundMark x1="24375" y1="26756" x2="24375" y2="26756"/>
                        <a14:backgroundMark x1="25000" y1="21237" x2="25000" y2="21237"/>
                        <a14:backgroundMark x1="39375" y1="27258" x2="39375" y2="27258"/>
                        <a14:backgroundMark x1="26458" y1="44649" x2="26458" y2="44649"/>
                        <a14:backgroundMark x1="43958" y1="44147" x2="43958" y2="44147"/>
                        <a14:backgroundMark x1="32500" y1="33779" x2="32500" y2="33779"/>
                        <a14:backgroundMark x1="37917" y1="60033" x2="37917" y2="60033"/>
                        <a14:backgroundMark x1="49583" y1="47492" x2="49583" y2="47492"/>
                        <a14:backgroundMark x1="68542" y1="44147" x2="68542" y2="44147"/>
                        <a14:backgroundMark x1="77292" y1="35953" x2="77292" y2="35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971" y="3263901"/>
            <a:ext cx="2643203" cy="32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сюша\школа\русский язык\рзм\3346541_professii_1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6" b="89967" l="6042" r="90000">
                        <a14:foregroundMark x1="42083" y1="21572" x2="42083" y2="21572"/>
                        <a14:foregroundMark x1="48542" y1="23746" x2="48542" y2="23746"/>
                        <a14:foregroundMark x1="51042" y1="27425" x2="51042" y2="27425"/>
                        <a14:foregroundMark x1="26042" y1="48161" x2="26042" y2="48161"/>
                        <a14:foregroundMark x1="20417" y1="49498" x2="20417" y2="49498"/>
                        <a14:foregroundMark x1="11458" y1="55351" x2="11458" y2="55351"/>
                        <a14:foregroundMark x1="49792" y1="20903" x2="49792" y2="20903"/>
                        <a14:foregroundMark x1="42917" y1="67726" x2="42917" y2="67726"/>
                        <a14:foregroundMark x1="42917" y1="50502" x2="42917" y2="50502"/>
                        <a14:foregroundMark x1="27083" y1="45987" x2="27083" y2="45987"/>
                        <a14:backgroundMark x1="26875" y1="36455" x2="26875" y2="36455"/>
                        <a14:backgroundMark x1="36667" y1="47324" x2="36667" y2="47324"/>
                        <a14:backgroundMark x1="38125" y1="57692" x2="38125" y2="57692"/>
                        <a14:backgroundMark x1="34375" y1="67224" x2="34375" y2="67224"/>
                        <a14:backgroundMark x1="33125" y1="51338" x2="33125" y2="51338"/>
                        <a14:backgroundMark x1="22083" y1="39465" x2="22083" y2="3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99545"/>
            <a:ext cx="3950454" cy="492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1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Ксюша\школа\русский язык\рзм\3346545_professii_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12" b="89967" l="16667" r="90000">
                        <a14:foregroundMark x1="69375" y1="35786" x2="69375" y2="35786"/>
                        <a14:foregroundMark x1="68125" y1="32943" x2="68125" y2="32943"/>
                        <a14:foregroundMark x1="68958" y1="34448" x2="68958" y2="34448"/>
                        <a14:foregroundMark x1="70208" y1="37625" x2="70208" y2="37625"/>
                        <a14:foregroundMark x1="66458" y1="31271" x2="66458" y2="31271"/>
                        <a14:foregroundMark x1="47917" y1="21405" x2="47917" y2="21405"/>
                        <a14:foregroundMark x1="45000" y1="83110" x2="45000" y2="83110"/>
                        <a14:foregroundMark x1="46458" y1="79264" x2="46458" y2="79264"/>
                        <a14:foregroundMark x1="40417" y1="82943" x2="40417" y2="82943"/>
                        <a14:foregroundMark x1="61875" y1="77759" x2="61875" y2="77759"/>
                        <a14:foregroundMark x1="66458" y1="81605" x2="66458" y2="81605"/>
                        <a14:foregroundMark x1="62083" y1="79766" x2="62083" y2="79766"/>
                        <a14:foregroundMark x1="70000" y1="38963" x2="70000" y2="38963"/>
                        <a14:foregroundMark x1="70000" y1="82943" x2="70000" y2="82943"/>
                        <a14:backgroundMark x1="49583" y1="17726" x2="49583" y2="17726"/>
                        <a14:backgroundMark x1="55208" y1="27090" x2="55208" y2="27090"/>
                        <a14:backgroundMark x1="63125" y1="38796" x2="63125" y2="38796"/>
                        <a14:backgroundMark x1="61458" y1="40134" x2="61458" y2="40134"/>
                        <a14:backgroundMark x1="37292" y1="52341" x2="37292" y2="52341"/>
                        <a14:backgroundMark x1="65000" y1="40301" x2="65000" y2="40301"/>
                        <a14:backgroundMark x1="76250" y1="43645" x2="76250" y2="43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" y="2852936"/>
            <a:ext cx="2948282" cy="36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сюша\школа\русский язык\рзм\3346544_professii_1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6" b="95819" l="10000" r="90000">
                        <a14:backgroundMark x1="71667" y1="66555" x2="71667" y2="66555"/>
                        <a14:backgroundMark x1="68958" y1="62040" x2="68958" y2="62040"/>
                        <a14:backgroundMark x1="61875" y1="64047" x2="61875" y2="64047"/>
                        <a14:backgroundMark x1="62708" y1="59866" x2="62708" y2="59866"/>
                        <a14:backgroundMark x1="67500" y1="57860" x2="67500" y2="57860"/>
                        <a14:backgroundMark x1="78333" y1="55518" x2="78333" y2="55518"/>
                        <a14:backgroundMark x1="76250" y1="49331" x2="75625" y2="48662"/>
                        <a14:backgroundMark x1="66458" y1="39465" x2="66667" y2="39967"/>
                        <a14:backgroundMark x1="75625" y1="45151" x2="75625" y2="45151"/>
                        <a14:backgroundMark x1="79792" y1="41472" x2="79792" y2="41472"/>
                        <a14:backgroundMark x1="69375" y1="44147" x2="69375" y2="44147"/>
                        <a14:backgroundMark x1="72708" y1="51171" x2="72708" y2="51171"/>
                        <a14:backgroundMark x1="85833" y1="58528" x2="85833" y2="59365"/>
                        <a14:backgroundMark x1="81875" y1="62375" x2="80625" y2="62207"/>
                        <a14:backgroundMark x1="75208" y1="62709" x2="75208" y2="62709"/>
                        <a14:backgroundMark x1="63125" y1="70234" x2="63125" y2="70234"/>
                        <a14:backgroundMark x1="66042" y1="65886" x2="66042" y2="65886"/>
                        <a14:backgroundMark x1="66667" y1="68729" x2="66667" y2="68729"/>
                        <a14:backgroundMark x1="68125" y1="69231" x2="68125" y2="69231"/>
                        <a14:backgroundMark x1="69792" y1="52843" x2="69792" y2="52843"/>
                        <a14:backgroundMark x1="69583" y1="46823" x2="69583" y2="46823"/>
                        <a14:backgroundMark x1="85000" y1="49164" x2="85000" y2="49164"/>
                        <a14:backgroundMark x1="75833" y1="39632" x2="75833" y2="39632"/>
                        <a14:backgroundMark x1="70208" y1="38127" x2="70208" y2="38127"/>
                        <a14:backgroundMark x1="63125" y1="40803" x2="63125" y2="40803"/>
                        <a14:backgroundMark x1="64792" y1="45485" x2="64792" y2="45485"/>
                        <a14:backgroundMark x1="65208" y1="53512" x2="66458" y2="53512"/>
                        <a14:backgroundMark x1="75208" y1="53010" x2="75208" y2="53010"/>
                        <a14:backgroundMark x1="81250" y1="50167" x2="81250" y2="50167"/>
                        <a14:backgroundMark x1="81250" y1="45987" x2="81250" y2="45987"/>
                        <a14:backgroundMark x1="82708" y1="42140" x2="82708" y2="42140"/>
                        <a14:backgroundMark x1="83333" y1="39967" x2="83333" y2="39967"/>
                        <a14:backgroundMark x1="81458" y1="38127" x2="81458" y2="38127"/>
                        <a14:backgroundMark x1="75833" y1="37458" x2="74792" y2="39465"/>
                        <a14:backgroundMark x1="73958" y1="39799" x2="73958" y2="39799"/>
                        <a14:backgroundMark x1="80208" y1="33278" x2="80208" y2="33278"/>
                        <a14:backgroundMark x1="79167" y1="35117" x2="79167" y2="3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9794" y="2780928"/>
            <a:ext cx="2632338" cy="327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2852">
            <a:off x="1043608" y="2791452"/>
            <a:ext cx="723900" cy="676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89240"/>
            <a:ext cx="723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952939" y="1484784"/>
            <a:ext cx="2592287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БДЖОЛЯР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2939" y="2808143"/>
            <a:ext cx="2592288" cy="7260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РАНОК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09324" y="1486665"/>
            <a:ext cx="2520280" cy="7902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ГОНЧАР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09324" y="4005064"/>
            <a:ext cx="3456384" cy="7323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ПИСЬМЕННИК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42354" y="4041067"/>
            <a:ext cx="2613456" cy="6603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АРТИСТ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9324" y="5177768"/>
            <a:ext cx="3024336" cy="625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МОРЯК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6166" y="5175204"/>
            <a:ext cx="2619061" cy="625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ДЕРЕВО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09324" y="2808143"/>
            <a:ext cx="2448272" cy="619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ПАРТА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Ксюша\школа\русский язык\рзм\3346545_professii_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12" b="89967" l="16667" r="90000">
                        <a14:foregroundMark x1="69375" y1="35786" x2="69375" y2="35786"/>
                        <a14:foregroundMark x1="68125" y1="32943" x2="68125" y2="32943"/>
                        <a14:foregroundMark x1="68958" y1="34448" x2="68958" y2="34448"/>
                        <a14:foregroundMark x1="70208" y1="37625" x2="70208" y2="37625"/>
                        <a14:foregroundMark x1="66458" y1="31271" x2="66458" y2="31271"/>
                        <a14:foregroundMark x1="47917" y1="21405" x2="47917" y2="21405"/>
                        <a14:foregroundMark x1="45000" y1="83110" x2="45000" y2="83110"/>
                        <a14:foregroundMark x1="46458" y1="79264" x2="46458" y2="79264"/>
                        <a14:foregroundMark x1="40417" y1="82943" x2="40417" y2="82943"/>
                        <a14:foregroundMark x1="61875" y1="77759" x2="61875" y2="77759"/>
                        <a14:foregroundMark x1="66458" y1="81605" x2="66458" y2="81605"/>
                        <a14:foregroundMark x1="62083" y1="79766" x2="62083" y2="79766"/>
                        <a14:foregroundMark x1="70000" y1="38963" x2="70000" y2="38963"/>
                        <a14:foregroundMark x1="70000" y1="82943" x2="70000" y2="82943"/>
                        <a14:backgroundMark x1="49583" y1="17726" x2="49583" y2="17726"/>
                        <a14:backgroundMark x1="55208" y1="27090" x2="55208" y2="27090"/>
                        <a14:backgroundMark x1="63125" y1="38796" x2="63125" y2="38796"/>
                        <a14:backgroundMark x1="61458" y1="40134" x2="61458" y2="40134"/>
                        <a14:backgroundMark x1="37292" y1="52341" x2="37292" y2="52341"/>
                        <a14:backgroundMark x1="65000" y1="40301" x2="65000" y2="40301"/>
                        <a14:backgroundMark x1="76250" y1="43645" x2="76250" y2="43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861048"/>
            <a:ext cx="2612008" cy="32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80</Words>
  <Application>Microsoft Office PowerPoint</Application>
  <PresentationFormat>Экран (4:3)</PresentationFormat>
  <Paragraphs>48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</dc:creator>
  <cp:lastModifiedBy>Ксюша</cp:lastModifiedBy>
  <cp:revision>16</cp:revision>
  <dcterms:created xsi:type="dcterms:W3CDTF">2017-02-07T21:52:54Z</dcterms:created>
  <dcterms:modified xsi:type="dcterms:W3CDTF">2017-02-08T03:50:19Z</dcterms:modified>
</cp:coreProperties>
</file>