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8" r:id="rId6"/>
    <p:sldId id="259" r:id="rId7"/>
    <p:sldId id="279" r:id="rId8"/>
    <p:sldId id="260" r:id="rId9"/>
    <p:sldId id="261" r:id="rId10"/>
    <p:sldId id="262" r:id="rId11"/>
    <p:sldId id="280" r:id="rId12"/>
    <p:sldId id="281" r:id="rId13"/>
    <p:sldId id="263" r:id="rId14"/>
    <p:sldId id="282" r:id="rId15"/>
    <p:sldId id="264" r:id="rId16"/>
    <p:sldId id="265" r:id="rId17"/>
    <p:sldId id="266" r:id="rId18"/>
    <p:sldId id="283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19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4.gif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1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№3 - Наталья Терентьевна Мороз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 чисел першого десятка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285860"/>
            <a:ext cx="1643074" cy="435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6139313" y="1071546"/>
            <a:ext cx="300468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488" y="1507853"/>
            <a:ext cx="3214678" cy="5350147"/>
          </a:xfrm>
          <a:prstGeom prst="rect">
            <a:avLst/>
          </a:prstGeom>
          <a:noFill/>
        </p:spPr>
      </p:pic>
      <p:sp>
        <p:nvSpPr>
          <p:cNvPr id="4" name="Круглая лента лицом вверх 3"/>
          <p:cNvSpPr/>
          <p:nvPr/>
        </p:nvSpPr>
        <p:spPr>
          <a:xfrm>
            <a:off x="1500166" y="214290"/>
            <a:ext cx="7429552" cy="928694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Відпочиньмо разом!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642918"/>
            <a:ext cx="1676400" cy="1752600"/>
          </a:xfrm>
          <a:prstGeom prst="rect">
            <a:avLst/>
          </a:prstGeom>
        </p:spPr>
      </p:pic>
      <p:pic>
        <p:nvPicPr>
          <p:cNvPr id="6" name="Рисунок 5" descr="jivotniea-238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928670"/>
            <a:ext cx="1881195" cy="2213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3571876"/>
            <a:ext cx="4572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Подорожуємо далі!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pic>
        <p:nvPicPr>
          <p:cNvPr id="10250" name="Picture 10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15272" y="1142984"/>
            <a:ext cx="914400" cy="1281113"/>
          </a:xfrm>
          <a:prstGeom prst="rect">
            <a:avLst/>
          </a:prstGeom>
          <a:noFill/>
        </p:spPr>
      </p:pic>
      <p:pic>
        <p:nvPicPr>
          <p:cNvPr id="10251" name="Picture 11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071538" y="2500306"/>
            <a:ext cx="914400" cy="1281113"/>
          </a:xfrm>
          <a:prstGeom prst="rect">
            <a:avLst/>
          </a:prstGeom>
          <a:noFill/>
        </p:spPr>
      </p:pic>
      <p:pic>
        <p:nvPicPr>
          <p:cNvPr id="10253" name="Picture 13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488" y="285728"/>
            <a:ext cx="914400" cy="1281113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928926" y="2214554"/>
            <a:ext cx="1500198" cy="2496759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86314" y="0"/>
            <a:ext cx="1696462" cy="192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6419E-7 L 0.26319 -0.06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5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71435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уга 21"/>
          <p:cNvSpPr/>
          <p:nvPr/>
        </p:nvSpPr>
        <p:spPr>
          <a:xfrm rot="7689969">
            <a:off x="4343949" y="1444706"/>
            <a:ext cx="500066" cy="571504"/>
          </a:xfrm>
          <a:prstGeom prst="arc">
            <a:avLst/>
          </a:prstGeom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933022" y="1850834"/>
            <a:ext cx="1421176" cy="611435"/>
          </a:xfrm>
          <a:custGeom>
            <a:avLst/>
            <a:gdLst>
              <a:gd name="connsiteX0" fmla="*/ 0 w 1421176"/>
              <a:gd name="connsiteY0" fmla="*/ 0 h 611435"/>
              <a:gd name="connsiteX1" fmla="*/ 804231 w 1421176"/>
              <a:gd name="connsiteY1" fmla="*/ 605927 h 611435"/>
              <a:gd name="connsiteX2" fmla="*/ 1421176 w 1421176"/>
              <a:gd name="connsiteY2" fmla="*/ 33050 h 611435"/>
              <a:gd name="connsiteX3" fmla="*/ 1421176 w 1421176"/>
              <a:gd name="connsiteY3" fmla="*/ 33050 h 61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176" h="611435">
                <a:moveTo>
                  <a:pt x="0" y="0"/>
                </a:moveTo>
                <a:cubicBezTo>
                  <a:pt x="283684" y="300209"/>
                  <a:pt x="567368" y="600419"/>
                  <a:pt x="804231" y="605927"/>
                </a:cubicBezTo>
                <a:cubicBezTo>
                  <a:pt x="1041094" y="611435"/>
                  <a:pt x="1421176" y="33050"/>
                  <a:pt x="1421176" y="33050"/>
                </a:cubicBezTo>
                <a:lnTo>
                  <a:pt x="1421176" y="33050"/>
                </a:lnTo>
              </a:path>
            </a:pathLst>
          </a:custGeom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216925" y="1883884"/>
            <a:ext cx="2798285" cy="1085161"/>
          </a:xfrm>
          <a:custGeom>
            <a:avLst/>
            <a:gdLst>
              <a:gd name="connsiteX0" fmla="*/ 0 w 2798285"/>
              <a:gd name="connsiteY0" fmla="*/ 0 h 1085161"/>
              <a:gd name="connsiteX1" fmla="*/ 1586429 w 2798285"/>
              <a:gd name="connsiteY1" fmla="*/ 1079653 h 1085161"/>
              <a:gd name="connsiteX2" fmla="*/ 2798285 w 2798285"/>
              <a:gd name="connsiteY2" fmla="*/ 33051 h 1085161"/>
              <a:gd name="connsiteX3" fmla="*/ 2798285 w 2798285"/>
              <a:gd name="connsiteY3" fmla="*/ 33051 h 108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285" h="1085161">
                <a:moveTo>
                  <a:pt x="0" y="0"/>
                </a:moveTo>
                <a:cubicBezTo>
                  <a:pt x="560024" y="537072"/>
                  <a:pt x="1120048" y="1074145"/>
                  <a:pt x="1586429" y="1079653"/>
                </a:cubicBezTo>
                <a:cubicBezTo>
                  <a:pt x="2052810" y="1085161"/>
                  <a:pt x="2798285" y="33051"/>
                  <a:pt x="2798285" y="33051"/>
                </a:cubicBezTo>
                <a:lnTo>
                  <a:pt x="2798285" y="33051"/>
                </a:lnTo>
              </a:path>
            </a:pathLst>
          </a:custGeom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2533880" y="1806766"/>
            <a:ext cx="4186409" cy="1775552"/>
          </a:xfrm>
          <a:custGeom>
            <a:avLst/>
            <a:gdLst>
              <a:gd name="connsiteX0" fmla="*/ 0 w 4186409"/>
              <a:gd name="connsiteY0" fmla="*/ 0 h 1775552"/>
              <a:gd name="connsiteX1" fmla="*/ 2236424 w 4186409"/>
              <a:gd name="connsiteY1" fmla="*/ 1751682 h 1775552"/>
              <a:gd name="connsiteX2" fmla="*/ 4186409 w 4186409"/>
              <a:gd name="connsiteY2" fmla="*/ 143220 h 177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6409" h="1775552">
                <a:moveTo>
                  <a:pt x="0" y="0"/>
                </a:moveTo>
                <a:cubicBezTo>
                  <a:pt x="769344" y="863906"/>
                  <a:pt x="1538689" y="1727812"/>
                  <a:pt x="2236424" y="1751682"/>
                </a:cubicBezTo>
                <a:cubicBezTo>
                  <a:pt x="2934159" y="1775552"/>
                  <a:pt x="3560284" y="959386"/>
                  <a:pt x="4186409" y="143220"/>
                </a:cubicBezTo>
              </a:path>
            </a:pathLst>
          </a:custGeom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927952" y="1850834"/>
            <a:ext cx="5530467" cy="2368626"/>
          </a:xfrm>
          <a:custGeom>
            <a:avLst/>
            <a:gdLst>
              <a:gd name="connsiteX0" fmla="*/ 0 w 5530467"/>
              <a:gd name="connsiteY0" fmla="*/ 0 h 2368626"/>
              <a:gd name="connsiteX1" fmla="*/ 2897436 w 5530467"/>
              <a:gd name="connsiteY1" fmla="*/ 2357609 h 2368626"/>
              <a:gd name="connsiteX2" fmla="*/ 5530467 w 5530467"/>
              <a:gd name="connsiteY2" fmla="*/ 66101 h 23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0467" h="2368626">
                <a:moveTo>
                  <a:pt x="0" y="0"/>
                </a:moveTo>
                <a:cubicBezTo>
                  <a:pt x="987846" y="1173296"/>
                  <a:pt x="1975692" y="2346592"/>
                  <a:pt x="2897436" y="2357609"/>
                </a:cubicBezTo>
                <a:cubicBezTo>
                  <a:pt x="3819180" y="2368626"/>
                  <a:pt x="4674823" y="1217363"/>
                  <a:pt x="5530467" y="66101"/>
                </a:cubicBezTo>
              </a:path>
            </a:pathLst>
          </a:custGeom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6" descr="216505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29454" y="2285992"/>
            <a:ext cx="2024077" cy="2428892"/>
          </a:xfrm>
          <a:prstGeom prst="rect">
            <a:avLst/>
          </a:prstGeom>
          <a:noFill/>
        </p:spPr>
      </p:pic>
      <p:sp>
        <p:nvSpPr>
          <p:cNvPr id="30" name="Круглая лента лицом вверх 29"/>
          <p:cNvSpPr/>
          <p:nvPr/>
        </p:nvSpPr>
        <p:spPr>
          <a:xfrm>
            <a:off x="1643042" y="214290"/>
            <a:ext cx="7000924" cy="785818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 3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Круглая лента лицом вверх 2"/>
          <p:cNvSpPr/>
          <p:nvPr/>
        </p:nvSpPr>
        <p:spPr>
          <a:xfrm>
            <a:off x="1643042" y="214290"/>
            <a:ext cx="7000924" cy="1500198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 4</a:t>
            </a:r>
          </a:p>
          <a:p>
            <a:pPr algn="ctr"/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Самостійна робота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pic>
        <p:nvPicPr>
          <p:cNvPr id="5" name="Рисунок 4" descr="multyashki-22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3768" y="2000240"/>
            <a:ext cx="1562113" cy="24439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8992" y="214290"/>
            <a:ext cx="342902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Добудьте для </a:t>
            </a: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Вінні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медок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143116"/>
            <a:ext cx="6572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7 + 1 = 8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5 + 4 = 9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	3 + 4 = 7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			2 + 8 = 10		</a:t>
            </a: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jivotniea-38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43372" y="3857628"/>
            <a:ext cx="1481067" cy="1290644"/>
          </a:xfrm>
          <a:prstGeom prst="rect">
            <a:avLst/>
          </a:prstGeom>
        </p:spPr>
      </p:pic>
      <p:pic>
        <p:nvPicPr>
          <p:cNvPr id="9" name="Рисунок 8" descr="jivotniea-38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00232" y="2857496"/>
            <a:ext cx="1481067" cy="1285884"/>
          </a:xfrm>
          <a:prstGeom prst="rect">
            <a:avLst/>
          </a:prstGeom>
        </p:spPr>
      </p:pic>
      <p:pic>
        <p:nvPicPr>
          <p:cNvPr id="10" name="Рисунок 9" descr="jivotniea-38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86182" y="4714884"/>
            <a:ext cx="1475605" cy="1285884"/>
          </a:xfrm>
          <a:prstGeom prst="rect">
            <a:avLst/>
          </a:prstGeom>
        </p:spPr>
      </p:pic>
      <p:pic>
        <p:nvPicPr>
          <p:cNvPr id="11" name="Рисунок 10" descr="jivotniea-38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85984" y="2000240"/>
            <a:ext cx="1481067" cy="1290644"/>
          </a:xfrm>
          <a:prstGeom prst="rect">
            <a:avLst/>
          </a:prstGeom>
        </p:spPr>
      </p:pic>
      <p:pic>
        <p:nvPicPr>
          <p:cNvPr id="12" name="Рисунок 11" descr="0_729f6_8530c7a4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428868"/>
            <a:ext cx="1625397" cy="1625397"/>
          </a:xfrm>
          <a:prstGeom prst="rect">
            <a:avLst/>
          </a:prstGeom>
        </p:spPr>
      </p:pic>
      <p:pic>
        <p:nvPicPr>
          <p:cNvPr id="13" name="Рисунок 12" descr="multyashki-22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428736"/>
            <a:ext cx="3571900" cy="3643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728" y="5572140"/>
            <a:ext cx="4572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Подорожуємо далі!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pic>
        <p:nvPicPr>
          <p:cNvPr id="10250" name="Picture 10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86710" y="1142984"/>
            <a:ext cx="914400" cy="1281113"/>
          </a:xfrm>
          <a:prstGeom prst="rect">
            <a:avLst/>
          </a:prstGeom>
          <a:noFill/>
        </p:spPr>
      </p:pic>
      <p:pic>
        <p:nvPicPr>
          <p:cNvPr id="10253" name="Picture 13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488" y="285728"/>
            <a:ext cx="914400" cy="1281113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5214942" y="1571612"/>
            <a:ext cx="1414350" cy="2353883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857752" y="0"/>
            <a:ext cx="151189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62248E-6 L -0.25 -0.121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pic>
        <p:nvPicPr>
          <p:cNvPr id="4" name="Picture 7" descr="CZ25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7143768" y="142852"/>
            <a:ext cx="2000232" cy="2719351"/>
          </a:xfrm>
          <a:prstGeom prst="rect">
            <a:avLst/>
          </a:prstGeom>
          <a:noFill/>
        </p:spPr>
      </p:pic>
      <p:pic>
        <p:nvPicPr>
          <p:cNvPr id="5" name="Рисунок 4" descr="d3a3137993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61597"/>
            <a:ext cx="2143140" cy="2810675"/>
          </a:xfrm>
          <a:prstGeom prst="rect">
            <a:avLst/>
          </a:prstGeom>
        </p:spPr>
      </p:pic>
      <p:pic>
        <p:nvPicPr>
          <p:cNvPr id="6" name="Рисунок 5" descr="anime-eda-53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285728"/>
            <a:ext cx="1785950" cy="1339463"/>
          </a:xfrm>
          <a:prstGeom prst="rect">
            <a:avLst/>
          </a:prstGeom>
        </p:spPr>
      </p:pic>
      <p:pic>
        <p:nvPicPr>
          <p:cNvPr id="7" name="Рисунок 6" descr="ezhevika-600x34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14744" y="-142900"/>
            <a:ext cx="2936478" cy="1673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221455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21455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221455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214554"/>
            <a:ext cx="85725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214554"/>
            <a:ext cx="85725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773716" y="1898573"/>
            <a:ext cx="2577947" cy="271750"/>
          </a:xfrm>
          <a:custGeom>
            <a:avLst/>
            <a:gdLst>
              <a:gd name="connsiteX0" fmla="*/ 0 w 2577947"/>
              <a:gd name="connsiteY0" fmla="*/ 227682 h 271750"/>
              <a:gd name="connsiteX1" fmla="*/ 1322024 w 2577947"/>
              <a:gd name="connsiteY1" fmla="*/ 7345 h 271750"/>
              <a:gd name="connsiteX2" fmla="*/ 2577947 w 2577947"/>
              <a:gd name="connsiteY2" fmla="*/ 271750 h 271750"/>
              <a:gd name="connsiteX3" fmla="*/ 2577947 w 2577947"/>
              <a:gd name="connsiteY3" fmla="*/ 271750 h 271750"/>
              <a:gd name="connsiteX4" fmla="*/ 2566930 w 2577947"/>
              <a:gd name="connsiteY4" fmla="*/ 271750 h 2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947" h="271750">
                <a:moveTo>
                  <a:pt x="0" y="227682"/>
                </a:moveTo>
                <a:cubicBezTo>
                  <a:pt x="446183" y="113841"/>
                  <a:pt x="892366" y="0"/>
                  <a:pt x="1322024" y="7345"/>
                </a:cubicBezTo>
                <a:cubicBezTo>
                  <a:pt x="1751682" y="14690"/>
                  <a:pt x="2577947" y="271750"/>
                  <a:pt x="2577947" y="271750"/>
                </a:cubicBezTo>
                <a:lnTo>
                  <a:pt x="2577947" y="271750"/>
                </a:lnTo>
                <a:lnTo>
                  <a:pt x="2566930" y="27175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1714488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417764" y="1922444"/>
            <a:ext cx="1641513" cy="236862"/>
          </a:xfrm>
          <a:custGeom>
            <a:avLst/>
            <a:gdLst>
              <a:gd name="connsiteX0" fmla="*/ 0 w 1641513"/>
              <a:gd name="connsiteY0" fmla="*/ 203811 h 236862"/>
              <a:gd name="connsiteX1" fmla="*/ 760164 w 1641513"/>
              <a:gd name="connsiteY1" fmla="*/ 5508 h 236862"/>
              <a:gd name="connsiteX2" fmla="*/ 1641513 w 1641513"/>
              <a:gd name="connsiteY2" fmla="*/ 236862 h 2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513" h="236862">
                <a:moveTo>
                  <a:pt x="0" y="203811"/>
                </a:moveTo>
                <a:cubicBezTo>
                  <a:pt x="243289" y="101905"/>
                  <a:pt x="486579" y="0"/>
                  <a:pt x="760164" y="5508"/>
                </a:cubicBezTo>
                <a:cubicBezTo>
                  <a:pt x="1033749" y="11016"/>
                  <a:pt x="1337631" y="123939"/>
                  <a:pt x="1641513" y="236862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1714488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762699" y="2732183"/>
            <a:ext cx="4296578" cy="341523"/>
          </a:xfrm>
          <a:custGeom>
            <a:avLst/>
            <a:gdLst>
              <a:gd name="connsiteX0" fmla="*/ 0 w 4296578"/>
              <a:gd name="connsiteY0" fmla="*/ 0 h 341523"/>
              <a:gd name="connsiteX1" fmla="*/ 2269474 w 4296578"/>
              <a:gd name="connsiteY1" fmla="*/ 341523 h 341523"/>
              <a:gd name="connsiteX2" fmla="*/ 4296578 w 4296578"/>
              <a:gd name="connsiteY2" fmla="*/ 0 h 341523"/>
              <a:gd name="connsiteX3" fmla="*/ 4296578 w 4296578"/>
              <a:gd name="connsiteY3" fmla="*/ 0 h 3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78" h="341523">
                <a:moveTo>
                  <a:pt x="0" y="0"/>
                </a:moveTo>
                <a:cubicBezTo>
                  <a:pt x="776689" y="170761"/>
                  <a:pt x="1553378" y="341523"/>
                  <a:pt x="2269474" y="341523"/>
                </a:cubicBezTo>
                <a:cubicBezTo>
                  <a:pt x="2985570" y="341523"/>
                  <a:pt x="4296578" y="0"/>
                  <a:pt x="4296578" y="0"/>
                </a:cubicBezTo>
                <a:lnTo>
                  <a:pt x="4296578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2857496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85749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+ 2 = 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471488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471488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71488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43768" y="4714884"/>
            <a:ext cx="8572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572000" y="4362680"/>
            <a:ext cx="3415229" cy="308472"/>
          </a:xfrm>
          <a:custGeom>
            <a:avLst/>
            <a:gdLst>
              <a:gd name="connsiteX0" fmla="*/ 0 w 3415229"/>
              <a:gd name="connsiteY0" fmla="*/ 308472 h 308472"/>
              <a:gd name="connsiteX1" fmla="*/ 1674564 w 3415229"/>
              <a:gd name="connsiteY1" fmla="*/ 0 h 308472"/>
              <a:gd name="connsiteX2" fmla="*/ 3415229 w 3415229"/>
              <a:gd name="connsiteY2" fmla="*/ 308472 h 308472"/>
              <a:gd name="connsiteX3" fmla="*/ 3415229 w 3415229"/>
              <a:gd name="connsiteY3" fmla="*/ 308472 h 3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5229" h="308472">
                <a:moveTo>
                  <a:pt x="0" y="308472"/>
                </a:moveTo>
                <a:cubicBezTo>
                  <a:pt x="552679" y="154236"/>
                  <a:pt x="1105359" y="0"/>
                  <a:pt x="1674564" y="0"/>
                </a:cubicBezTo>
                <a:cubicBezTo>
                  <a:pt x="2243769" y="0"/>
                  <a:pt x="3415229" y="308472"/>
                  <a:pt x="3415229" y="308472"/>
                </a:cubicBezTo>
                <a:lnTo>
                  <a:pt x="3415229" y="30847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4143380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4714884"/>
            <a:ext cx="857256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050795" y="5199962"/>
            <a:ext cx="947451" cy="321325"/>
          </a:xfrm>
          <a:custGeom>
            <a:avLst/>
            <a:gdLst>
              <a:gd name="connsiteX0" fmla="*/ 947451 w 947451"/>
              <a:gd name="connsiteY0" fmla="*/ 55084 h 321325"/>
              <a:gd name="connsiteX1" fmla="*/ 561860 w 947451"/>
              <a:gd name="connsiteY1" fmla="*/ 319489 h 321325"/>
              <a:gd name="connsiteX2" fmla="*/ 77118 w 947451"/>
              <a:gd name="connsiteY2" fmla="*/ 44067 h 321325"/>
              <a:gd name="connsiteX3" fmla="*/ 99152 w 947451"/>
              <a:gd name="connsiteY3" fmla="*/ 55084 h 3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51" h="321325">
                <a:moveTo>
                  <a:pt x="947451" y="55084"/>
                </a:moveTo>
                <a:cubicBezTo>
                  <a:pt x="827183" y="188204"/>
                  <a:pt x="706915" y="321325"/>
                  <a:pt x="561860" y="319489"/>
                </a:cubicBezTo>
                <a:cubicBezTo>
                  <a:pt x="416805" y="317653"/>
                  <a:pt x="154236" y="88134"/>
                  <a:pt x="77118" y="44067"/>
                </a:cubicBezTo>
                <a:cubicBezTo>
                  <a:pt x="0" y="0"/>
                  <a:pt x="49576" y="27542"/>
                  <a:pt x="99152" y="5508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29520" y="5357826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49966" y="5233012"/>
            <a:ext cx="2566930" cy="358049"/>
          </a:xfrm>
          <a:custGeom>
            <a:avLst/>
            <a:gdLst>
              <a:gd name="connsiteX0" fmla="*/ 0 w 2566930"/>
              <a:gd name="connsiteY0" fmla="*/ 0 h 358049"/>
              <a:gd name="connsiteX1" fmla="*/ 1355075 w 2566930"/>
              <a:gd name="connsiteY1" fmla="*/ 352540 h 358049"/>
              <a:gd name="connsiteX2" fmla="*/ 2566930 w 2566930"/>
              <a:gd name="connsiteY2" fmla="*/ 33051 h 358049"/>
              <a:gd name="connsiteX3" fmla="*/ 2566930 w 2566930"/>
              <a:gd name="connsiteY3" fmla="*/ 33051 h 358049"/>
              <a:gd name="connsiteX4" fmla="*/ 2566930 w 2566930"/>
              <a:gd name="connsiteY4" fmla="*/ 22034 h 35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930" h="358049">
                <a:moveTo>
                  <a:pt x="0" y="0"/>
                </a:moveTo>
                <a:cubicBezTo>
                  <a:pt x="463626" y="173516"/>
                  <a:pt x="927253" y="347032"/>
                  <a:pt x="1355075" y="352540"/>
                </a:cubicBezTo>
                <a:cubicBezTo>
                  <a:pt x="1782897" y="358049"/>
                  <a:pt x="2566930" y="33051"/>
                  <a:pt x="2566930" y="33051"/>
                </a:cubicBezTo>
                <a:lnTo>
                  <a:pt x="2566930" y="33051"/>
                </a:lnTo>
                <a:lnTo>
                  <a:pt x="2566930" y="22034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5008" y="5357826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868" y="585789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1 = 3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577893"/>
            <a:ext cx="2571736" cy="4280107"/>
          </a:xfrm>
          <a:prstGeom prst="rect">
            <a:avLst/>
          </a:prstGeom>
          <a:noFill/>
        </p:spPr>
      </p:pic>
      <p:pic>
        <p:nvPicPr>
          <p:cNvPr id="4" name="Picture 7" descr="CZ25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5857884" y="1285860"/>
            <a:ext cx="3500430" cy="4758897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1643042" y="285728"/>
            <a:ext cx="7000924" cy="785818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 5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642918"/>
            <a:ext cx="1676400" cy="1752600"/>
          </a:xfrm>
          <a:prstGeom prst="rect">
            <a:avLst/>
          </a:prstGeom>
        </p:spPr>
      </p:pic>
      <p:pic>
        <p:nvPicPr>
          <p:cNvPr id="7" name="Рисунок 6" descr="babochkia-34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2643182"/>
            <a:ext cx="2733190" cy="134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Круглая лента лицом вверх 2"/>
          <p:cNvSpPr/>
          <p:nvPr/>
        </p:nvSpPr>
        <p:spPr>
          <a:xfrm>
            <a:off x="1643042" y="285728"/>
            <a:ext cx="7000924" cy="1214446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 6</a:t>
            </a:r>
          </a:p>
          <a:p>
            <a:pPr algn="ctr"/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Самостійна робота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Презентация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5395951" cy="3143272"/>
          </a:xfrm>
          <a:prstGeom prst="rect">
            <a:avLst/>
          </a:prstGeom>
          <a:noFill/>
        </p:spPr>
      </p:pic>
      <p:pic>
        <p:nvPicPr>
          <p:cNvPr id="5" name="Picture 6" descr="216505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500438"/>
            <a:ext cx="2017418" cy="3357562"/>
          </a:xfrm>
          <a:prstGeom prst="rect">
            <a:avLst/>
          </a:prstGeom>
          <a:noFill/>
        </p:spPr>
      </p:pic>
      <p:pic>
        <p:nvPicPr>
          <p:cNvPr id="26626" name="Picture 2" descr="http://i043.radikal.ru/0712/bc/2f743fa1ab5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72330" y="2143116"/>
            <a:ext cx="2071670" cy="3579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4286256"/>
            <a:ext cx="57864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 =  &gt;</a:t>
            </a:r>
            <a:endParaRPr lang="ru-RU" sz="15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072074"/>
            <a:ext cx="4572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Подорожуємо далі!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857752" y="0"/>
            <a:ext cx="1511894" cy="171448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86050" y="500042"/>
            <a:ext cx="1328502" cy="2211007"/>
          </a:xfrm>
          <a:prstGeom prst="rect">
            <a:avLst/>
          </a:prstGeom>
          <a:noFill/>
        </p:spPr>
      </p:pic>
      <p:pic>
        <p:nvPicPr>
          <p:cNvPr id="41986" name="Picture 2" descr="Беседка августовская. Улыбайтесь лету. - Страница 12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90824"/>
            <a:ext cx="8286808" cy="579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2873E-6 L 0.16215 -0.038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9dfb8c70cfc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6510350" cy="4882763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5786454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000" b="1" dirty="0"/>
              <a:t>НАЙЦІННІШИЙ СКАРБ – ЦЕ ЗНАННЯ</a:t>
            </a:r>
            <a:endParaRPr lang="ru-RU" sz="3000" b="1" dirty="0"/>
          </a:p>
        </p:txBody>
      </p:sp>
      <p:pic>
        <p:nvPicPr>
          <p:cNvPr id="5" name="Picture 6" descr="216505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6357950" y="1785926"/>
            <a:ext cx="2486839" cy="413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pic>
        <p:nvPicPr>
          <p:cNvPr id="10250" name="Picture 10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15272" y="1142984"/>
            <a:ext cx="914400" cy="1281113"/>
          </a:xfrm>
          <a:prstGeom prst="rect">
            <a:avLst/>
          </a:prstGeom>
          <a:noFill/>
        </p:spPr>
      </p:pic>
      <p:pic>
        <p:nvPicPr>
          <p:cNvPr id="10251" name="Picture 11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000100" y="2571744"/>
            <a:ext cx="914400" cy="1281113"/>
          </a:xfrm>
          <a:prstGeom prst="rect">
            <a:avLst/>
          </a:prstGeom>
          <a:noFill/>
        </p:spPr>
      </p:pic>
      <p:pic>
        <p:nvPicPr>
          <p:cNvPr id="10252" name="Picture 12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429520" y="3929066"/>
            <a:ext cx="914400" cy="1281113"/>
          </a:xfrm>
          <a:prstGeom prst="rect">
            <a:avLst/>
          </a:prstGeom>
          <a:noFill/>
        </p:spPr>
      </p:pic>
      <p:pic>
        <p:nvPicPr>
          <p:cNvPr id="10253" name="Picture 13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488" y="285728"/>
            <a:ext cx="914400" cy="1281113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42844" y="3731226"/>
            <a:ext cx="1878747" cy="3126774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86314" y="0"/>
            <a:ext cx="1696462" cy="1923788"/>
          </a:xfrm>
          <a:prstGeom prst="rect">
            <a:avLst/>
          </a:prstGeom>
          <a:noFill/>
        </p:spPr>
      </p:pic>
      <p:pic>
        <p:nvPicPr>
          <p:cNvPr id="41" name="Picture 12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11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714612" y="4357694"/>
            <a:ext cx="928694" cy="130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42886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нових пригод!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16505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1479252"/>
            <a:ext cx="3143272" cy="5231304"/>
          </a:xfrm>
          <a:prstGeom prst="rect">
            <a:avLst/>
          </a:prstGeom>
          <a:noFill/>
        </p:spPr>
      </p:pic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85728"/>
            <a:ext cx="1962152" cy="2051341"/>
          </a:xfrm>
          <a:prstGeom prst="rect">
            <a:avLst/>
          </a:prstGeom>
        </p:spPr>
      </p:pic>
      <p:pic>
        <p:nvPicPr>
          <p:cNvPr id="6" name="Рисунок 5" descr="babochkia-3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50165" y="4500570"/>
            <a:ext cx="2035357" cy="1000132"/>
          </a:xfrm>
          <a:prstGeom prst="rect">
            <a:avLst/>
          </a:prstGeom>
        </p:spPr>
      </p:pic>
      <p:pic>
        <p:nvPicPr>
          <p:cNvPr id="7" name="Рисунок 6" descr="jivotniea-32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7032">
            <a:off x="3561639" y="689929"/>
            <a:ext cx="2066818" cy="1250969"/>
          </a:xfrm>
          <a:prstGeom prst="rect">
            <a:avLst/>
          </a:prstGeom>
        </p:spPr>
      </p:pic>
      <p:pic>
        <p:nvPicPr>
          <p:cNvPr id="8" name="Рисунок 7" descr="jivotniea-368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43767" y="5350365"/>
            <a:ext cx="1855551" cy="150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71435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71435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4-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714488"/>
            <a:ext cx="928694" cy="1857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3042" y="2285992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3     5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857628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6     8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7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86190"/>
            <a:ext cx="733429" cy="14668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5008" y="5143512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8     10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7-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5072074"/>
            <a:ext cx="723904" cy="153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pic>
        <p:nvPicPr>
          <p:cNvPr id="34822" name="Picture 6" descr="Презентация 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290"/>
            <a:ext cx="7358114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5000636"/>
            <a:ext cx="7215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Яке число стоїть між числами 5 і 7?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5000636"/>
            <a:ext cx="7215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число наступне до числа 9?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000636"/>
            <a:ext cx="7215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число попереднє до числа 2?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4857760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до цього числа додати 1, </a:t>
            </a:r>
          </a:p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 8.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857760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від цього числа відняти 1,</a:t>
            </a:r>
          </a:p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 4.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62" y="4786322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Подорожуємо далі!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pic>
        <p:nvPicPr>
          <p:cNvPr id="10250" name="Picture 10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15272" y="1142984"/>
            <a:ext cx="914400" cy="1281113"/>
          </a:xfrm>
          <a:prstGeom prst="rect">
            <a:avLst/>
          </a:prstGeom>
          <a:noFill/>
        </p:spPr>
      </p:pic>
      <p:pic>
        <p:nvPicPr>
          <p:cNvPr id="10251" name="Picture 11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000100" y="2571744"/>
            <a:ext cx="914400" cy="1281113"/>
          </a:xfrm>
          <a:prstGeom prst="rect">
            <a:avLst/>
          </a:prstGeom>
          <a:noFill/>
        </p:spPr>
      </p:pic>
      <p:pic>
        <p:nvPicPr>
          <p:cNvPr id="10252" name="Picture 12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429520" y="3929066"/>
            <a:ext cx="914400" cy="1281113"/>
          </a:xfrm>
          <a:prstGeom prst="rect">
            <a:avLst/>
          </a:prstGeom>
          <a:noFill/>
        </p:spPr>
      </p:pic>
      <p:pic>
        <p:nvPicPr>
          <p:cNvPr id="10253" name="Picture 13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488" y="285728"/>
            <a:ext cx="914400" cy="1281113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42844" y="3731226"/>
            <a:ext cx="1878747" cy="3126774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86314" y="0"/>
            <a:ext cx="1696462" cy="1923788"/>
          </a:xfrm>
          <a:prstGeom prst="rect">
            <a:avLst/>
          </a:prstGeom>
          <a:noFill/>
        </p:spPr>
      </p:pic>
      <p:pic>
        <p:nvPicPr>
          <p:cNvPr id="41" name="Picture 12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11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714612" y="4357694"/>
            <a:ext cx="928694" cy="130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919E-6 L 0.49983 -0.01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857224" y="214290"/>
            <a:ext cx="8143932" cy="928694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маркіза Карабаса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gkgtdmbgnbwxjpguyzx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6786578" y="571480"/>
            <a:ext cx="2114752" cy="2316632"/>
          </a:xfrm>
          <a:prstGeom prst="rect">
            <a:avLst/>
          </a:prstGeom>
          <a:noFill/>
        </p:spPr>
      </p:pic>
      <p:pic>
        <p:nvPicPr>
          <p:cNvPr id="6" name="Рисунок 5" descr="grusha-600x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1500174"/>
            <a:ext cx="2000264" cy="1736896"/>
          </a:xfrm>
          <a:prstGeom prst="rect">
            <a:avLst/>
          </a:prstGeom>
        </p:spPr>
      </p:pic>
      <p:pic>
        <p:nvPicPr>
          <p:cNvPr id="7" name="Рисунок 6" descr="grusha-600x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28802"/>
            <a:ext cx="2000264" cy="1736896"/>
          </a:xfrm>
          <a:prstGeom prst="rect">
            <a:avLst/>
          </a:prstGeom>
        </p:spPr>
      </p:pic>
      <p:pic>
        <p:nvPicPr>
          <p:cNvPr id="8" name="Рисунок 7" descr="grusha-600x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000504"/>
            <a:ext cx="2139026" cy="1857388"/>
          </a:xfrm>
          <a:prstGeom prst="rect">
            <a:avLst/>
          </a:prstGeom>
        </p:spPr>
      </p:pic>
      <p:pic>
        <p:nvPicPr>
          <p:cNvPr id="9" name="Рисунок 8" descr="grusha-600x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286256"/>
            <a:ext cx="2000264" cy="1736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221455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221455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500063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264318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264318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8632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478632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500063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135729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4071942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385762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171448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3108" y="135729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4" y="171448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857628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4071942"/>
            <a:ext cx="64294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0166" y="5688449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Подорожуємо далі!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290" y="6072206"/>
            <a:ext cx="76438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Зберіть вишні у зошиті  с.78 з.1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vi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rgkgtdmbgnbwxjpguyzx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15074" y="4143380"/>
            <a:ext cx="1443950" cy="1581793"/>
          </a:xfrm>
          <a:prstGeom prst="rect">
            <a:avLst/>
          </a:prstGeom>
          <a:noFill/>
        </p:spPr>
      </p:pic>
      <p:pic>
        <p:nvPicPr>
          <p:cNvPr id="10245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643182"/>
            <a:ext cx="1103717" cy="1800937"/>
          </a:xfrm>
          <a:prstGeom prst="rect">
            <a:avLst/>
          </a:prstGeom>
          <a:noFill/>
        </p:spPr>
      </p:pic>
      <p:pic>
        <p:nvPicPr>
          <p:cNvPr id="10246" name="Picture 6" descr="216505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500826" y="2071678"/>
            <a:ext cx="1574638" cy="1373084"/>
          </a:xfrm>
          <a:prstGeom prst="rect">
            <a:avLst/>
          </a:prstGeom>
          <a:noFill/>
        </p:spPr>
      </p:pic>
      <p:pic>
        <p:nvPicPr>
          <p:cNvPr id="10247" name="Picture 7" descr="CZ25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2000232" y="785794"/>
            <a:ext cx="1288412" cy="1751619"/>
          </a:xfrm>
          <a:prstGeom prst="rect">
            <a:avLst/>
          </a:prstGeom>
          <a:noFill/>
        </p:spPr>
      </p:pic>
      <p:pic>
        <p:nvPicPr>
          <p:cNvPr id="10250" name="Picture 10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715272" y="1142984"/>
            <a:ext cx="914400" cy="1281113"/>
          </a:xfrm>
          <a:prstGeom prst="rect">
            <a:avLst/>
          </a:prstGeom>
          <a:noFill/>
        </p:spPr>
      </p:pic>
      <p:pic>
        <p:nvPicPr>
          <p:cNvPr id="10251" name="Picture 11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000100" y="2571744"/>
            <a:ext cx="914400" cy="1281113"/>
          </a:xfrm>
          <a:prstGeom prst="rect">
            <a:avLst/>
          </a:prstGeom>
          <a:noFill/>
        </p:spPr>
      </p:pic>
      <p:pic>
        <p:nvPicPr>
          <p:cNvPr id="10252" name="Picture 12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429520" y="3929066"/>
            <a:ext cx="914400" cy="1281113"/>
          </a:xfrm>
          <a:prstGeom prst="rect">
            <a:avLst/>
          </a:prstGeom>
          <a:noFill/>
        </p:spPr>
      </p:pic>
      <p:pic>
        <p:nvPicPr>
          <p:cNvPr id="10253" name="Picture 13" descr="1197118901863731482Chrisdesign_Effect_Letters_alphabet_silver_43"/>
          <p:cNvPicPr>
            <a:picLocks noChangeAspect="1" noChangeArrowheads="1"/>
          </p:cNvPicPr>
          <p:nvPr/>
        </p:nvPicPr>
        <p:blipFill>
          <a:blip r:embed="rId7" cstate="print">
            <a:lum bright="-86000" contrast="-8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57488" y="285728"/>
            <a:ext cx="914400" cy="1281113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004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86200" y="5715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5638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0292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 rot="-1308084">
            <a:off x="5181600" y="5562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 rot="-285818">
            <a:off x="51054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196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733800" y="33528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 rot="497829">
            <a:off x="3657600" y="4343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343400" y="44196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 rot="601987">
            <a:off x="5181600" y="2438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290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 rot="285818">
            <a:off x="3886200" y="2209800"/>
            <a:ext cx="457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 rot="434533">
            <a:off x="4495800" y="22860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 rot="-790353">
            <a:off x="5791200" y="3200400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71800" y="2209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-1688496">
            <a:off x="6400800" y="2971800"/>
            <a:ext cx="304800" cy="157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 rot="1308084">
            <a:off x="5867400" y="2514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 rot="1824805">
            <a:off x="6248400" y="2667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 rot="-4902171">
            <a:off x="2743200" y="3810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 rot="1466637">
            <a:off x="2981325" y="4143375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 rot="-1150740">
            <a:off x="3128963" y="3465513"/>
            <a:ext cx="533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 rot="5400000">
            <a:off x="6096000" y="4876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 rot="1358092">
            <a:off x="5791200" y="4495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 rot="-2198047">
            <a:off x="5867400" y="5257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Специальное предложение для 5-х классов / Новости РЦ Пифагор / Репетиторский центр Пифагор - лучшее решение комплексной подго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775728"/>
            <a:ext cx="1357322" cy="1558608"/>
          </a:xfrm>
          <a:prstGeom prst="rect">
            <a:avLst/>
          </a:prstGeom>
          <a:noFill/>
        </p:spPr>
      </p:pic>
      <p:pic>
        <p:nvPicPr>
          <p:cNvPr id="39" name="Picture 6" descr="216505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5072066" y="3500438"/>
            <a:ext cx="1421299" cy="2365449"/>
          </a:xfrm>
          <a:prstGeom prst="rect">
            <a:avLst/>
          </a:prstGeom>
          <a:noFill/>
        </p:spPr>
      </p:pic>
      <p:pic>
        <p:nvPicPr>
          <p:cNvPr id="15364" name="Picture 4" descr="Pirates, sea and Treasure Island Пираты. море и остров сокровищ - Набор элементов для коллажей &quot; Территория дизайнера и веб-м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86314" y="0"/>
            <a:ext cx="1696462" cy="192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1608E-6 L -0.22673 -0.119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pic>
        <p:nvPicPr>
          <p:cNvPr id="4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7429520" y="883543"/>
            <a:ext cx="1560002" cy="2545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Які арифметичні дії ви знаєте?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означає додати?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Що означає відняти?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286124"/>
            <a:ext cx="7072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Яку арифметичну дію треба виконати, щоб стало більше?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	Яку арифметичну дію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треба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виконати, щоб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      стало менше?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1357298"/>
            <a:ext cx="5143536" cy="321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21650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47933"/>
            <a:ext cx="1928794" cy="3210067"/>
          </a:xfrm>
          <a:prstGeom prst="rect">
            <a:avLst/>
          </a:prstGeom>
          <a:noFill/>
        </p:spPr>
      </p:pic>
      <p:pic>
        <p:nvPicPr>
          <p:cNvPr id="4" name="Picture 5" descr="1282249130_ojdgtuklqmylzs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7429520" y="1643050"/>
            <a:ext cx="1560002" cy="2545457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1928794" y="214290"/>
            <a:ext cx="6500858" cy="714380"/>
          </a:xfrm>
          <a:prstGeom prst="ellipse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 2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71670" y="1643050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786050" y="3357562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071802" y="2428868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071802" y="1643050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43108" y="2643182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43504" y="1928802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57686" y="2643182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786182" y="3286124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000496" y="1714488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286380" y="2714620"/>
            <a:ext cx="1500198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883884" y="1446882"/>
            <a:ext cx="4270873" cy="3035147"/>
          </a:xfrm>
          <a:custGeom>
            <a:avLst/>
            <a:gdLst>
              <a:gd name="connsiteX0" fmla="*/ 4153359 w 4270873"/>
              <a:gd name="connsiteY0" fmla="*/ 304800 h 3035147"/>
              <a:gd name="connsiteX1" fmla="*/ 3933022 w 4270873"/>
              <a:gd name="connsiteY1" fmla="*/ 1153099 h 3035147"/>
              <a:gd name="connsiteX2" fmla="*/ 3283027 w 4270873"/>
              <a:gd name="connsiteY2" fmla="*/ 2100549 h 3035147"/>
              <a:gd name="connsiteX3" fmla="*/ 2489812 w 4270873"/>
              <a:gd name="connsiteY3" fmla="*/ 2849696 h 3035147"/>
              <a:gd name="connsiteX4" fmla="*/ 1222873 w 4270873"/>
              <a:gd name="connsiteY4" fmla="*/ 2981899 h 3035147"/>
              <a:gd name="connsiteX5" fmla="*/ 209321 w 4270873"/>
              <a:gd name="connsiteY5" fmla="*/ 2530207 h 3035147"/>
              <a:gd name="connsiteX6" fmla="*/ 209321 w 4270873"/>
              <a:gd name="connsiteY6" fmla="*/ 2045465 h 3035147"/>
              <a:gd name="connsiteX7" fmla="*/ 22034 w 4270873"/>
              <a:gd name="connsiteY7" fmla="*/ 1263267 h 3035147"/>
              <a:gd name="connsiteX8" fmla="*/ 77118 w 4270873"/>
              <a:gd name="connsiteY8" fmla="*/ 613272 h 3035147"/>
              <a:gd name="connsiteX9" fmla="*/ 198304 w 4270873"/>
              <a:gd name="connsiteY9" fmla="*/ 249716 h 3035147"/>
              <a:gd name="connsiteX10" fmla="*/ 440675 w 4270873"/>
              <a:gd name="connsiteY10" fmla="*/ 29378 h 3035147"/>
              <a:gd name="connsiteX11" fmla="*/ 1101687 w 4270873"/>
              <a:gd name="connsiteY11" fmla="*/ 73446 h 3035147"/>
              <a:gd name="connsiteX12" fmla="*/ 1872868 w 4270873"/>
              <a:gd name="connsiteY12" fmla="*/ 40395 h 3035147"/>
              <a:gd name="connsiteX13" fmla="*/ 2599981 w 4270873"/>
              <a:gd name="connsiteY13" fmla="*/ 51412 h 3035147"/>
              <a:gd name="connsiteX14" fmla="*/ 3161841 w 4270873"/>
              <a:gd name="connsiteY14" fmla="*/ 62429 h 3035147"/>
              <a:gd name="connsiteX15" fmla="*/ 3833870 w 4270873"/>
              <a:gd name="connsiteY15" fmla="*/ 29378 h 3035147"/>
              <a:gd name="connsiteX16" fmla="*/ 4219461 w 4270873"/>
              <a:gd name="connsiteY16" fmla="*/ 216665 h 3035147"/>
              <a:gd name="connsiteX17" fmla="*/ 4153359 w 4270873"/>
              <a:gd name="connsiteY17" fmla="*/ 304800 h 303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70873" h="3035147">
                <a:moveTo>
                  <a:pt x="4153359" y="304800"/>
                </a:moveTo>
                <a:cubicBezTo>
                  <a:pt x="4105619" y="460872"/>
                  <a:pt x="4078077" y="853808"/>
                  <a:pt x="3933022" y="1153099"/>
                </a:cubicBezTo>
                <a:cubicBezTo>
                  <a:pt x="3787967" y="1452390"/>
                  <a:pt x="3523562" y="1817783"/>
                  <a:pt x="3283027" y="2100549"/>
                </a:cubicBezTo>
                <a:cubicBezTo>
                  <a:pt x="3042492" y="2383315"/>
                  <a:pt x="2833171" y="2702804"/>
                  <a:pt x="2489812" y="2849696"/>
                </a:cubicBezTo>
                <a:cubicBezTo>
                  <a:pt x="2146453" y="2996588"/>
                  <a:pt x="1602955" y="3035147"/>
                  <a:pt x="1222873" y="2981899"/>
                </a:cubicBezTo>
                <a:cubicBezTo>
                  <a:pt x="842791" y="2928651"/>
                  <a:pt x="378246" y="2686279"/>
                  <a:pt x="209321" y="2530207"/>
                </a:cubicBezTo>
                <a:cubicBezTo>
                  <a:pt x="40396" y="2374135"/>
                  <a:pt x="240535" y="2256622"/>
                  <a:pt x="209321" y="2045465"/>
                </a:cubicBezTo>
                <a:cubicBezTo>
                  <a:pt x="178107" y="1834308"/>
                  <a:pt x="44068" y="1501966"/>
                  <a:pt x="22034" y="1263267"/>
                </a:cubicBezTo>
                <a:cubicBezTo>
                  <a:pt x="0" y="1024568"/>
                  <a:pt x="47740" y="782197"/>
                  <a:pt x="77118" y="613272"/>
                </a:cubicBezTo>
                <a:cubicBezTo>
                  <a:pt x="106496" y="444347"/>
                  <a:pt x="137711" y="347032"/>
                  <a:pt x="198304" y="249716"/>
                </a:cubicBezTo>
                <a:cubicBezTo>
                  <a:pt x="258897" y="152400"/>
                  <a:pt x="290111" y="58756"/>
                  <a:pt x="440675" y="29378"/>
                </a:cubicBezTo>
                <a:cubicBezTo>
                  <a:pt x="591239" y="0"/>
                  <a:pt x="862988" y="71610"/>
                  <a:pt x="1101687" y="73446"/>
                </a:cubicBezTo>
                <a:cubicBezTo>
                  <a:pt x="1340386" y="75282"/>
                  <a:pt x="1872868" y="40395"/>
                  <a:pt x="1872868" y="40395"/>
                </a:cubicBezTo>
                <a:lnTo>
                  <a:pt x="2599981" y="51412"/>
                </a:lnTo>
                <a:cubicBezTo>
                  <a:pt x="2814810" y="55084"/>
                  <a:pt x="2956193" y="66101"/>
                  <a:pt x="3161841" y="62429"/>
                </a:cubicBezTo>
                <a:cubicBezTo>
                  <a:pt x="3367489" y="58757"/>
                  <a:pt x="3657600" y="3672"/>
                  <a:pt x="3833870" y="29378"/>
                </a:cubicBezTo>
                <a:cubicBezTo>
                  <a:pt x="4010140" y="55084"/>
                  <a:pt x="4168049" y="165253"/>
                  <a:pt x="4219461" y="216665"/>
                </a:cubicBezTo>
                <a:cubicBezTo>
                  <a:pt x="4270873" y="268077"/>
                  <a:pt x="4201099" y="148728"/>
                  <a:pt x="4153359" y="30480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00430" y="4572008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9 + 1 = 10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072074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 + 9 = 10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5572140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10 – 1 = 9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6000768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10 – 9 = 1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211</Words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20</cp:revision>
  <dcterms:created xsi:type="dcterms:W3CDTF">2014-11-12T17:23:08Z</dcterms:created>
  <dcterms:modified xsi:type="dcterms:W3CDTF">2014-11-12T20:54:24Z</dcterms:modified>
</cp:coreProperties>
</file>